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607251cd6243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55ddc30da94b0d"/>
  </p:sldMasterIdLst>
  <p:sldIdLst>
    <p:sldId xmlns:r="http://schemas.openxmlformats.org/officeDocument/2006/relationships" id="256" r:id="R77f858c6ae7f4357"/>
    <p:sldId xmlns:r="http://schemas.openxmlformats.org/officeDocument/2006/relationships" id="257" r:id="R9abae375c3e94952"/>
    <p:sldId xmlns:r="http://schemas.openxmlformats.org/officeDocument/2006/relationships" id="258" r:id="R23cefdeb6d0748df"/>
    <p:sldId xmlns:r="http://schemas.openxmlformats.org/officeDocument/2006/relationships" id="259" r:id="Rb8e06e2223a94f92"/>
    <p:sldId xmlns:r="http://schemas.openxmlformats.org/officeDocument/2006/relationships" id="260" r:id="R57025fe6bb464929"/>
    <p:sldId xmlns:r="http://schemas.openxmlformats.org/officeDocument/2006/relationships" id="261" r:id="R7c20315e84bf4a57"/>
    <p:sldId xmlns:r="http://schemas.openxmlformats.org/officeDocument/2006/relationships" id="262" r:id="R2b62f63cd57d48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55ddc30da94b0d" /><Relationship Type="http://schemas.openxmlformats.org/officeDocument/2006/relationships/slide" Target="/ppt/slides/slide1.xml" Id="R77f858c6ae7f4357" /><Relationship Type="http://schemas.openxmlformats.org/officeDocument/2006/relationships/slide" Target="/ppt/slides/slide2.xml" Id="R9abae375c3e94952" /><Relationship Type="http://schemas.openxmlformats.org/officeDocument/2006/relationships/slide" Target="/ppt/slides/slide3.xml" Id="R23cefdeb6d0748df" /><Relationship Type="http://schemas.openxmlformats.org/officeDocument/2006/relationships/slide" Target="/ppt/slides/slide4.xml" Id="Rb8e06e2223a94f92" /><Relationship Type="http://schemas.openxmlformats.org/officeDocument/2006/relationships/slide" Target="/ppt/slides/slide5.xml" Id="R57025fe6bb464929" /><Relationship Type="http://schemas.openxmlformats.org/officeDocument/2006/relationships/slide" Target="/ppt/slides/slide6.xml" Id="R7c20315e84bf4a57" /><Relationship Type="http://schemas.openxmlformats.org/officeDocument/2006/relationships/slide" Target="/ppt/slides/slide7.xml" Id="R2b62f63cd57d48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71e3d1d02c4c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46ef1523b40ad" /><Relationship Type="http://schemas.openxmlformats.org/officeDocument/2006/relationships/theme" Target="/ppt/slideMasters/theme/theme1.xml" Id="Rbdb5399fa71642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246ef1523b40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14245904143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64204757e48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4a9800a6442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e26bb39cc47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92f58062c48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d7d45000e4a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4eec92a4243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KNIF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5 239 657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−7 531 363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17 365 282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75 526 177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105 088 838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FRELSESARMEEN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KIRKENS BYMISJON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LUTHERSK MISJONSSAMBAND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HOVEDORGANISASJONEN KA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NORMISJON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INDREMISJONSFORBUNDET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37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post@knif.no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www.knif.no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980 404 706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AS</a:t>
            </a:r>
          </a:p>
        </p:txBody>
      </p:sp>
    </p:spTree>
  </p:cSld>
  <p:clrMapOvr>
    <a:masterClrMapping xmlns:a="http://schemas.openxmlformats.org/drawingml/2006/main"/>
  </p:clrMapOvr>
</p:sld>
</file>