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4cf359750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8b77763b12442c"/>
  </p:sldMasterIdLst>
  <p:sldIdLst>
    <p:sldId xmlns:r="http://schemas.openxmlformats.org/officeDocument/2006/relationships" id="256" r:id="Rcd22079af6744ca7"/>
    <p:sldId xmlns:r="http://schemas.openxmlformats.org/officeDocument/2006/relationships" id="257" r:id="Rc7ab631a05a04fce"/>
    <p:sldId xmlns:r="http://schemas.openxmlformats.org/officeDocument/2006/relationships" id="258" r:id="Rb803b24065d54d9b"/>
    <p:sldId xmlns:r="http://schemas.openxmlformats.org/officeDocument/2006/relationships" id="259" r:id="R89dc21a8c3c3436a"/>
    <p:sldId xmlns:r="http://schemas.openxmlformats.org/officeDocument/2006/relationships" id="260" r:id="R2456a02c7d9b4ad0"/>
    <p:sldId xmlns:r="http://schemas.openxmlformats.org/officeDocument/2006/relationships" id="261" r:id="Rf57e6e2d61804ee7"/>
    <p:sldId xmlns:r="http://schemas.openxmlformats.org/officeDocument/2006/relationships" id="262" r:id="Rfbd110a47d22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b77763b12442c" /><Relationship Type="http://schemas.openxmlformats.org/officeDocument/2006/relationships/slide" Target="/ppt/slides/slide1.xml" Id="Rcd22079af6744ca7" /><Relationship Type="http://schemas.openxmlformats.org/officeDocument/2006/relationships/slide" Target="/ppt/slides/slide2.xml" Id="Rc7ab631a05a04fce" /><Relationship Type="http://schemas.openxmlformats.org/officeDocument/2006/relationships/slide" Target="/ppt/slides/slide3.xml" Id="Rb803b24065d54d9b" /><Relationship Type="http://schemas.openxmlformats.org/officeDocument/2006/relationships/slide" Target="/ppt/slides/slide4.xml" Id="R89dc21a8c3c3436a" /><Relationship Type="http://schemas.openxmlformats.org/officeDocument/2006/relationships/slide" Target="/ppt/slides/slide5.xml" Id="R2456a02c7d9b4ad0" /><Relationship Type="http://schemas.openxmlformats.org/officeDocument/2006/relationships/slide" Target="/ppt/slides/slide6.xml" Id="Rf57e6e2d61804ee7" /><Relationship Type="http://schemas.openxmlformats.org/officeDocument/2006/relationships/slide" Target="/ppt/slides/slide7.xml" Id="Rfbd110a47d22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ef2a3f5b5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f0e34695341b5" /><Relationship Type="http://schemas.openxmlformats.org/officeDocument/2006/relationships/theme" Target="/ppt/slideMasters/theme/theme1.xml" Id="R4904fc135a4541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f0e346953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a4c1914c0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86742d8e9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72ac8d2b7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37f7df7aa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dcd24042e4a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de2ad5e0a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018b2f18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REX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63 644 505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