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616ab393ee46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aa9ac657eb414b"/>
  </p:sldMasterIdLst>
  <p:sldIdLst>
    <p:sldId xmlns:r="http://schemas.openxmlformats.org/officeDocument/2006/relationships" id="256" r:id="R8d6e46be330d40e8"/>
    <p:sldId xmlns:r="http://schemas.openxmlformats.org/officeDocument/2006/relationships" id="257" r:id="Ra5292d524dd34c3f"/>
    <p:sldId xmlns:r="http://schemas.openxmlformats.org/officeDocument/2006/relationships" id="258" r:id="R88622369ffff4f6f"/>
    <p:sldId xmlns:r="http://schemas.openxmlformats.org/officeDocument/2006/relationships" id="259" r:id="Rfb360e6b87fc4cdb"/>
    <p:sldId xmlns:r="http://schemas.openxmlformats.org/officeDocument/2006/relationships" id="260" r:id="Rdf73cb8d72d246b3"/>
    <p:sldId xmlns:r="http://schemas.openxmlformats.org/officeDocument/2006/relationships" id="261" r:id="R138f872f12324427"/>
    <p:sldId xmlns:r="http://schemas.openxmlformats.org/officeDocument/2006/relationships" id="262" r:id="R93562cf0296449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aa9ac657eb414b" /><Relationship Type="http://schemas.openxmlformats.org/officeDocument/2006/relationships/slide" Target="/ppt/slides/slide1.xml" Id="R8d6e46be330d40e8" /><Relationship Type="http://schemas.openxmlformats.org/officeDocument/2006/relationships/slide" Target="/ppt/slides/slide2.xml" Id="Ra5292d524dd34c3f" /><Relationship Type="http://schemas.openxmlformats.org/officeDocument/2006/relationships/slide" Target="/ppt/slides/slide3.xml" Id="R88622369ffff4f6f" /><Relationship Type="http://schemas.openxmlformats.org/officeDocument/2006/relationships/slide" Target="/ppt/slides/slide4.xml" Id="Rfb360e6b87fc4cdb" /><Relationship Type="http://schemas.openxmlformats.org/officeDocument/2006/relationships/slide" Target="/ppt/slides/slide5.xml" Id="Rdf73cb8d72d246b3" /><Relationship Type="http://schemas.openxmlformats.org/officeDocument/2006/relationships/slide" Target="/ppt/slides/slide6.xml" Id="R138f872f12324427" /><Relationship Type="http://schemas.openxmlformats.org/officeDocument/2006/relationships/slide" Target="/ppt/slides/slide7.xml" Id="R93562cf0296449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b86c30d1cb43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a029d14214835" /><Relationship Type="http://schemas.openxmlformats.org/officeDocument/2006/relationships/theme" Target="/ppt/slideMasters/theme/theme1.xml" Id="R42b7c1c882f94a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ca029d142148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bcedd432e40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250720ad546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bfad8f529e43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343f21be3543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78d4ad35b40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adb5cc47b47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0fb4750524b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TRØNDERENERGI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TRØNDERENERGI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−26 338 000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67 145 000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12 207 791 000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14 827 057 000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ORKLAND KOMMUNE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12,9 %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MELHUS KOMMUNE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TRONDHEIM KOMMUNE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 FOSEN KOMMUNE  –  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ØRLAND KOMMUNE  –  6,8 %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Klæbuveien 118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firmapost@tronderenergi.no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www.tronderenergi.no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980 417 824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TRØNDERENERGI AS</a:t>
            </a:r>
          </a:p>
        </p:txBody>
      </p:sp>
    </p:spTree>
  </p:cSld>
  <p:clrMapOvr>
    <a:masterClrMapping xmlns:a="http://schemas.openxmlformats.org/drawingml/2006/main"/>
  </p:clrMapOvr>
</p:sld>
</file>