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f32f92a3e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4e22d3adb48e8"/>
  </p:sldMasterIdLst>
  <p:sldIdLst>
    <p:sldId xmlns:r="http://schemas.openxmlformats.org/officeDocument/2006/relationships" id="256" r:id="R9a433dc258084ad5"/>
    <p:sldId xmlns:r="http://schemas.openxmlformats.org/officeDocument/2006/relationships" id="257" r:id="R1fa6b4822ffd4ddb"/>
    <p:sldId xmlns:r="http://schemas.openxmlformats.org/officeDocument/2006/relationships" id="258" r:id="R9a88a63a36cf4431"/>
    <p:sldId xmlns:r="http://schemas.openxmlformats.org/officeDocument/2006/relationships" id="259" r:id="R0f7ef948e2084c6b"/>
    <p:sldId xmlns:r="http://schemas.openxmlformats.org/officeDocument/2006/relationships" id="260" r:id="Rdecf1d281c4a471b"/>
    <p:sldId xmlns:r="http://schemas.openxmlformats.org/officeDocument/2006/relationships" id="261" r:id="R41d7a58cc7c442ae"/>
    <p:sldId xmlns:r="http://schemas.openxmlformats.org/officeDocument/2006/relationships" id="262" r:id="Rf393a5159f0a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4e22d3adb48e8" /><Relationship Type="http://schemas.openxmlformats.org/officeDocument/2006/relationships/slide" Target="/ppt/slides/slide1.xml" Id="R9a433dc258084ad5" /><Relationship Type="http://schemas.openxmlformats.org/officeDocument/2006/relationships/slide" Target="/ppt/slides/slide2.xml" Id="R1fa6b4822ffd4ddb" /><Relationship Type="http://schemas.openxmlformats.org/officeDocument/2006/relationships/slide" Target="/ppt/slides/slide3.xml" Id="R9a88a63a36cf4431" /><Relationship Type="http://schemas.openxmlformats.org/officeDocument/2006/relationships/slide" Target="/ppt/slides/slide4.xml" Id="R0f7ef948e2084c6b" /><Relationship Type="http://schemas.openxmlformats.org/officeDocument/2006/relationships/slide" Target="/ppt/slides/slide5.xml" Id="Rdecf1d281c4a471b" /><Relationship Type="http://schemas.openxmlformats.org/officeDocument/2006/relationships/slide" Target="/ppt/slides/slide6.xml" Id="R41d7a58cc7c442ae" /><Relationship Type="http://schemas.openxmlformats.org/officeDocument/2006/relationships/slide" Target="/ppt/slides/slide7.xml" Id="Rf393a5159f0a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8e855fe6c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5633f2194d8f" /><Relationship Type="http://schemas.openxmlformats.org/officeDocument/2006/relationships/theme" Target="/ppt/slideMasters/theme/theme1.xml" Id="R57f63810459a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e5633f219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64c8246a8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b2b5fc32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096e0d6e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dfd8f18c1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a6fe7ccf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6c5df1403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58328b3c8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