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e2821c9b904f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8cccd6bc384aab"/>
  </p:sldMasterIdLst>
  <p:sldIdLst>
    <p:sldId xmlns:r="http://schemas.openxmlformats.org/officeDocument/2006/relationships" id="256" r:id="Ra0b5684b7e684a1a"/>
    <p:sldId xmlns:r="http://schemas.openxmlformats.org/officeDocument/2006/relationships" id="257" r:id="Rbd55ada499c3404e"/>
    <p:sldId xmlns:r="http://schemas.openxmlformats.org/officeDocument/2006/relationships" id="258" r:id="R3c363dae4eff4c2c"/>
    <p:sldId xmlns:r="http://schemas.openxmlformats.org/officeDocument/2006/relationships" id="259" r:id="R1c76c9aaa4c547b5"/>
    <p:sldId xmlns:r="http://schemas.openxmlformats.org/officeDocument/2006/relationships" id="260" r:id="Rada3e832161a4c37"/>
    <p:sldId xmlns:r="http://schemas.openxmlformats.org/officeDocument/2006/relationships" id="261" r:id="Rfd25f06fd2e04727"/>
    <p:sldId xmlns:r="http://schemas.openxmlformats.org/officeDocument/2006/relationships" id="262" r:id="R1a8b5106ffde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cccd6bc384aab" /><Relationship Type="http://schemas.openxmlformats.org/officeDocument/2006/relationships/slide" Target="/ppt/slides/slide1.xml" Id="Ra0b5684b7e684a1a" /><Relationship Type="http://schemas.openxmlformats.org/officeDocument/2006/relationships/slide" Target="/ppt/slides/slide2.xml" Id="Rbd55ada499c3404e" /><Relationship Type="http://schemas.openxmlformats.org/officeDocument/2006/relationships/slide" Target="/ppt/slides/slide3.xml" Id="R3c363dae4eff4c2c" /><Relationship Type="http://schemas.openxmlformats.org/officeDocument/2006/relationships/slide" Target="/ppt/slides/slide4.xml" Id="R1c76c9aaa4c547b5" /><Relationship Type="http://schemas.openxmlformats.org/officeDocument/2006/relationships/slide" Target="/ppt/slides/slide5.xml" Id="Rada3e832161a4c37" /><Relationship Type="http://schemas.openxmlformats.org/officeDocument/2006/relationships/slide" Target="/ppt/slides/slide6.xml" Id="Rfd25f06fd2e04727" /><Relationship Type="http://schemas.openxmlformats.org/officeDocument/2006/relationships/slide" Target="/ppt/slides/slide7.xml" Id="R1a8b5106ffde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c7721081848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0ad9e103e4ae4" /><Relationship Type="http://schemas.openxmlformats.org/officeDocument/2006/relationships/theme" Target="/ppt/slideMasters/theme/theme1.xml" Id="R83174e0cd3b7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d0ad9e103e4a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433f2050042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99290de5b4f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7aaa546a3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dae7703bf41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66da012c545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c4b775bfe4c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887bf9cdd41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5 363 856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1 448 897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INVESTMENTS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HOFT MARTIN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980 422 917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