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62ea1f1cad48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dde08e008b4083"/>
  </p:sldMasterIdLst>
  <p:sldIdLst>
    <p:sldId xmlns:r="http://schemas.openxmlformats.org/officeDocument/2006/relationships" id="256" r:id="Rda6e3e8e5586490f"/>
    <p:sldId xmlns:r="http://schemas.openxmlformats.org/officeDocument/2006/relationships" id="257" r:id="Rf451485d5cd6426e"/>
    <p:sldId xmlns:r="http://schemas.openxmlformats.org/officeDocument/2006/relationships" id="258" r:id="Rf7e25101693047f7"/>
    <p:sldId xmlns:r="http://schemas.openxmlformats.org/officeDocument/2006/relationships" id="259" r:id="R1ed5c95ec7dd4e08"/>
    <p:sldId xmlns:r="http://schemas.openxmlformats.org/officeDocument/2006/relationships" id="260" r:id="R94435362a5994f80"/>
    <p:sldId xmlns:r="http://schemas.openxmlformats.org/officeDocument/2006/relationships" id="261" r:id="R1ac7b8c3acf447bc"/>
    <p:sldId xmlns:r="http://schemas.openxmlformats.org/officeDocument/2006/relationships" id="262" r:id="R8fae7fe4eddf49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dde08e008b4083" /><Relationship Type="http://schemas.openxmlformats.org/officeDocument/2006/relationships/slide" Target="/ppt/slides/slide1.xml" Id="Rda6e3e8e5586490f" /><Relationship Type="http://schemas.openxmlformats.org/officeDocument/2006/relationships/slide" Target="/ppt/slides/slide2.xml" Id="Rf451485d5cd6426e" /><Relationship Type="http://schemas.openxmlformats.org/officeDocument/2006/relationships/slide" Target="/ppt/slides/slide3.xml" Id="Rf7e25101693047f7" /><Relationship Type="http://schemas.openxmlformats.org/officeDocument/2006/relationships/slide" Target="/ppt/slides/slide4.xml" Id="R1ed5c95ec7dd4e08" /><Relationship Type="http://schemas.openxmlformats.org/officeDocument/2006/relationships/slide" Target="/ppt/slides/slide5.xml" Id="R94435362a5994f80" /><Relationship Type="http://schemas.openxmlformats.org/officeDocument/2006/relationships/slide" Target="/ppt/slides/slide6.xml" Id="R1ac7b8c3acf447bc" /><Relationship Type="http://schemas.openxmlformats.org/officeDocument/2006/relationships/slide" Target="/ppt/slides/slide7.xml" Id="R8fae7fe4eddf49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02a1aa187f43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e27c5a11d4479" /><Relationship Type="http://schemas.openxmlformats.org/officeDocument/2006/relationships/theme" Target="/ppt/slideMasters/theme/theme1.xml" Id="R93b7ea01be6442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8e27c5a11d447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557640d3540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852bc9a89a4e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567d263e8d40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88ded8c9b4d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c715c9ffd841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7c3054a28430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8589c983c14dd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LUNKAN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LUNKAN EIENDOM AS ble etablert [år] og holder til i Steinkjer.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227 980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154 199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3 313 372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23 998 980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26 571 761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BERIT TARALDSEN BENUM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HALLVARD TARALDSEN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Strandvegen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7713 Steinkjer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trond.taraldsen@taraldsen-regnskap.no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980 435 962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LUNKAN EIENDOM AS</a:t>
            </a:r>
          </a:p>
        </p:txBody>
      </p:sp>
    </p:spTree>
  </p:cSld>
  <p:clrMapOvr>
    <a:masterClrMapping xmlns:a="http://schemas.openxmlformats.org/drawingml/2006/main"/>
  </p:clrMapOvr>
</p:sld>
</file>