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40124ce11974db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2256bd5443f485d"/>
  </p:sldMasterIdLst>
  <p:sldIdLst>
    <p:sldId xmlns:r="http://schemas.openxmlformats.org/officeDocument/2006/relationships" id="256" r:id="R1487fb0a814c4f93"/>
    <p:sldId xmlns:r="http://schemas.openxmlformats.org/officeDocument/2006/relationships" id="257" r:id="R885f7e35b54943dc"/>
    <p:sldId xmlns:r="http://schemas.openxmlformats.org/officeDocument/2006/relationships" id="258" r:id="Rdfe495bcf60642af"/>
    <p:sldId xmlns:r="http://schemas.openxmlformats.org/officeDocument/2006/relationships" id="259" r:id="Rdfab8726b6c748df"/>
    <p:sldId xmlns:r="http://schemas.openxmlformats.org/officeDocument/2006/relationships" id="260" r:id="R925df1136afa4895"/>
    <p:sldId xmlns:r="http://schemas.openxmlformats.org/officeDocument/2006/relationships" id="261" r:id="Ra074e9df98fd4659"/>
    <p:sldId xmlns:r="http://schemas.openxmlformats.org/officeDocument/2006/relationships" id="262" r:id="Rbf79d3cd7bb4427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2256bd5443f485d" /><Relationship Type="http://schemas.openxmlformats.org/officeDocument/2006/relationships/slide" Target="/ppt/slides/slide1.xml" Id="R1487fb0a814c4f93" /><Relationship Type="http://schemas.openxmlformats.org/officeDocument/2006/relationships/slide" Target="/ppt/slides/slide2.xml" Id="R885f7e35b54943dc" /><Relationship Type="http://schemas.openxmlformats.org/officeDocument/2006/relationships/slide" Target="/ppt/slides/slide3.xml" Id="Rdfe495bcf60642af" /><Relationship Type="http://schemas.openxmlformats.org/officeDocument/2006/relationships/slide" Target="/ppt/slides/slide4.xml" Id="Rdfab8726b6c748df" /><Relationship Type="http://schemas.openxmlformats.org/officeDocument/2006/relationships/slide" Target="/ppt/slides/slide5.xml" Id="R925df1136afa4895" /><Relationship Type="http://schemas.openxmlformats.org/officeDocument/2006/relationships/slide" Target="/ppt/slides/slide6.xml" Id="Ra074e9df98fd4659" /><Relationship Type="http://schemas.openxmlformats.org/officeDocument/2006/relationships/slide" Target="/ppt/slides/slide7.xml" Id="Rbf79d3cd7bb4427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4c89d94cc3e42a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8c2e9d015049f8" /><Relationship Type="http://schemas.openxmlformats.org/officeDocument/2006/relationships/theme" Target="/ppt/slideMasters/theme/theme1.xml" Id="R4626b9a0f7044c5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58c2e9d015049f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024eb31ebd443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27751a4535406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e2638284d34f9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de212466a14fd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368d330959406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8bcf22fb7446b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6441ec5058422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SELBU ENERGIVERK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SELBU ENERGIVERK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SELBU ENERGIVERK AS ble etablert [år] og holder til i Selbu.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SELBU ENERGIVERK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SELBU ENERGIVERK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SELBU ENERGIVERK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49 708 326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16 862 744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9 677 513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119 550 358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191 795 222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SELBU ENERGIVERK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SELBU KOMMUNE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SELBU ENERGIVERK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Gjelbakken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7580 Selbu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73 81 80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post@selbu-energiverk.no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980 498 646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SELBU ENERGIVERK AS</a:t>
            </a:r>
          </a:p>
        </p:txBody>
      </p:sp>
    </p:spTree>
  </p:cSld>
  <p:clrMapOvr>
    <a:masterClrMapping xmlns:a="http://schemas.openxmlformats.org/drawingml/2006/main"/>
  </p:clrMapOvr>
</p:sld>
</file>