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1a04b2179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f52cf5e034536"/>
  </p:sldMasterIdLst>
  <p:sldIdLst>
    <p:sldId xmlns:r="http://schemas.openxmlformats.org/officeDocument/2006/relationships" id="256" r:id="Rc4d86b5a5a754e2b"/>
    <p:sldId xmlns:r="http://schemas.openxmlformats.org/officeDocument/2006/relationships" id="257" r:id="Re18c789d8eea4840"/>
    <p:sldId xmlns:r="http://schemas.openxmlformats.org/officeDocument/2006/relationships" id="258" r:id="Re2bc7a60fe9845de"/>
    <p:sldId xmlns:r="http://schemas.openxmlformats.org/officeDocument/2006/relationships" id="259" r:id="R7d6ce0d21ed34c9c"/>
    <p:sldId xmlns:r="http://schemas.openxmlformats.org/officeDocument/2006/relationships" id="260" r:id="Rc8d313b8d32a497a"/>
    <p:sldId xmlns:r="http://schemas.openxmlformats.org/officeDocument/2006/relationships" id="261" r:id="R6ca67529b4d544a6"/>
    <p:sldId xmlns:r="http://schemas.openxmlformats.org/officeDocument/2006/relationships" id="262" r:id="Rd9b1d28029fd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f52cf5e034536" /><Relationship Type="http://schemas.openxmlformats.org/officeDocument/2006/relationships/slide" Target="/ppt/slides/slide1.xml" Id="Rc4d86b5a5a754e2b" /><Relationship Type="http://schemas.openxmlformats.org/officeDocument/2006/relationships/slide" Target="/ppt/slides/slide2.xml" Id="Re18c789d8eea4840" /><Relationship Type="http://schemas.openxmlformats.org/officeDocument/2006/relationships/slide" Target="/ppt/slides/slide3.xml" Id="Re2bc7a60fe9845de" /><Relationship Type="http://schemas.openxmlformats.org/officeDocument/2006/relationships/slide" Target="/ppt/slides/slide4.xml" Id="R7d6ce0d21ed34c9c" /><Relationship Type="http://schemas.openxmlformats.org/officeDocument/2006/relationships/slide" Target="/ppt/slides/slide5.xml" Id="Rc8d313b8d32a497a" /><Relationship Type="http://schemas.openxmlformats.org/officeDocument/2006/relationships/slide" Target="/ppt/slides/slide6.xml" Id="R6ca67529b4d544a6" /><Relationship Type="http://schemas.openxmlformats.org/officeDocument/2006/relationships/slide" Target="/ppt/slides/slide7.xml" Id="Rd9b1d28029fd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d5e456644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8e8e37fc432b" /><Relationship Type="http://schemas.openxmlformats.org/officeDocument/2006/relationships/theme" Target="/ppt/slideMasters/theme/theme1.xml" Id="R064702d83800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d8e8e37fc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cd8d94db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7fe1a237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0ae7e9d9d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47e104b2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cb993c254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1a46db52b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e7e3433f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FAM. ISAKSEN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FAM. ISAKSEN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4 999 006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LYDER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02 22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jan@jaroinvest.no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980 606 511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