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ffd5542f6148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9cc47ba23c4e90"/>
  </p:sldMasterIdLst>
  <p:sldIdLst>
    <p:sldId xmlns:r="http://schemas.openxmlformats.org/officeDocument/2006/relationships" id="256" r:id="R92649d21749f4ad8"/>
    <p:sldId xmlns:r="http://schemas.openxmlformats.org/officeDocument/2006/relationships" id="257" r:id="Rf89e4ad575654e9d"/>
    <p:sldId xmlns:r="http://schemas.openxmlformats.org/officeDocument/2006/relationships" id="258" r:id="R35c9406d812b4b79"/>
    <p:sldId xmlns:r="http://schemas.openxmlformats.org/officeDocument/2006/relationships" id="259" r:id="R7d60280b17814b40"/>
    <p:sldId xmlns:r="http://schemas.openxmlformats.org/officeDocument/2006/relationships" id="260" r:id="R0aae7d6413234a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9cc47ba23c4e90" /><Relationship Type="http://schemas.openxmlformats.org/officeDocument/2006/relationships/slide" Target="/ppt/slides/slide1.xml" Id="R92649d21749f4ad8" /><Relationship Type="http://schemas.openxmlformats.org/officeDocument/2006/relationships/slide" Target="/ppt/slides/slide2.xml" Id="Rf89e4ad575654e9d" /><Relationship Type="http://schemas.openxmlformats.org/officeDocument/2006/relationships/slide" Target="/ppt/slides/slide3.xml" Id="R35c9406d812b4b79" /><Relationship Type="http://schemas.openxmlformats.org/officeDocument/2006/relationships/slide" Target="/ppt/slides/slide4.xml" Id="R7d60280b17814b40" /><Relationship Type="http://schemas.openxmlformats.org/officeDocument/2006/relationships/slide" Target="/ppt/slides/slide5.xml" Id="R0aae7d6413234a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16929c3b984f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e8968b8274b45" /><Relationship Type="http://schemas.openxmlformats.org/officeDocument/2006/relationships/theme" Target="/ppt/slideMasters/theme/theme1.xml" Id="R40500fd7a85147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3e8968b8274b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3c4ae182448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7d52d7ea64e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dd0eeede148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4d99ea3584f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f3c25901d4e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AKERSHUS OG ØSTFOLD FYLKESREVISJON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OG ØSTFOLD FYLKESREVISJON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AKERSHUS OG ØSTFOLD FYLKESREVISJON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OG ØSTFOLD FYLKESREVISJON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OG ØSTFOLD FYLKESREVISJON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OG ØSTFOLD FYLKESREVISJON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 Pedersens vei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1721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11 73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980 756 351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OG ØSTFOLD FYLKESREVISJON</a:t>
            </a:r>
          </a:p>
        </p:txBody>
      </p:sp>
    </p:spTree>
  </p:cSld>
  <p:clrMapOvr>
    <a:masterClrMapping xmlns:a="http://schemas.openxmlformats.org/drawingml/2006/main"/>
  </p:clrMapOvr>
</p:sld>
</file>