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9c67cfa02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647c2ec344bba"/>
  </p:sldMasterIdLst>
  <p:sldIdLst>
    <p:sldId xmlns:r="http://schemas.openxmlformats.org/officeDocument/2006/relationships" id="256" r:id="R159f527f0d164a10"/>
    <p:sldId xmlns:r="http://schemas.openxmlformats.org/officeDocument/2006/relationships" id="257" r:id="Ra196211cb7ec4684"/>
    <p:sldId xmlns:r="http://schemas.openxmlformats.org/officeDocument/2006/relationships" id="258" r:id="R9f3cc3b32837462f"/>
    <p:sldId xmlns:r="http://schemas.openxmlformats.org/officeDocument/2006/relationships" id="259" r:id="Rb70a4b70cccf43fe"/>
    <p:sldId xmlns:r="http://schemas.openxmlformats.org/officeDocument/2006/relationships" id="260" r:id="R9ad9b5dc3e97409c"/>
    <p:sldId xmlns:r="http://schemas.openxmlformats.org/officeDocument/2006/relationships" id="261" r:id="R5ebbcdfff6c9432e"/>
    <p:sldId xmlns:r="http://schemas.openxmlformats.org/officeDocument/2006/relationships" id="262" r:id="R088cfecc1f1c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647c2ec344bba" /><Relationship Type="http://schemas.openxmlformats.org/officeDocument/2006/relationships/slide" Target="/ppt/slides/slide1.xml" Id="R159f527f0d164a10" /><Relationship Type="http://schemas.openxmlformats.org/officeDocument/2006/relationships/slide" Target="/ppt/slides/slide2.xml" Id="Ra196211cb7ec4684" /><Relationship Type="http://schemas.openxmlformats.org/officeDocument/2006/relationships/slide" Target="/ppt/slides/slide3.xml" Id="R9f3cc3b32837462f" /><Relationship Type="http://schemas.openxmlformats.org/officeDocument/2006/relationships/slide" Target="/ppt/slides/slide4.xml" Id="Rb70a4b70cccf43fe" /><Relationship Type="http://schemas.openxmlformats.org/officeDocument/2006/relationships/slide" Target="/ppt/slides/slide5.xml" Id="R9ad9b5dc3e97409c" /><Relationship Type="http://schemas.openxmlformats.org/officeDocument/2006/relationships/slide" Target="/ppt/slides/slide6.xml" Id="R5ebbcdfff6c9432e" /><Relationship Type="http://schemas.openxmlformats.org/officeDocument/2006/relationships/slide" Target="/ppt/slides/slide7.xml" Id="R088cfecc1f1c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3464a6cc5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f4c37b6b4f18" /><Relationship Type="http://schemas.openxmlformats.org/officeDocument/2006/relationships/theme" Target="/ppt/slideMasters/theme/theme1.xml" Id="Rf258c39cf4e1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bf4c37b6b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67d6c7a4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9837ce9f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ab989b79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bc8a46f0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1af8c98e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6df057f5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c37d7540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SCHEI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SCHEI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SCHEI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TORE SCHEI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15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