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9d6c2303e64a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a2800d6e94f34"/>
  </p:sldMasterIdLst>
  <p:sldIdLst>
    <p:sldId xmlns:r="http://schemas.openxmlformats.org/officeDocument/2006/relationships" id="256" r:id="R7653fe8efbd54398"/>
    <p:sldId xmlns:r="http://schemas.openxmlformats.org/officeDocument/2006/relationships" id="257" r:id="R49ce154ace17448d"/>
    <p:sldId xmlns:r="http://schemas.openxmlformats.org/officeDocument/2006/relationships" id="258" r:id="R830c5c9af9d84501"/>
    <p:sldId xmlns:r="http://schemas.openxmlformats.org/officeDocument/2006/relationships" id="259" r:id="Rf8a0f423e75b457a"/>
    <p:sldId xmlns:r="http://schemas.openxmlformats.org/officeDocument/2006/relationships" id="260" r:id="R7ea76d4292e24ffd"/>
    <p:sldId xmlns:r="http://schemas.openxmlformats.org/officeDocument/2006/relationships" id="261" r:id="Rc6478ec2235a4a74"/>
    <p:sldId xmlns:r="http://schemas.openxmlformats.org/officeDocument/2006/relationships" id="262" r:id="R25b71a1e7c1b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a2800d6e94f34" /><Relationship Type="http://schemas.openxmlformats.org/officeDocument/2006/relationships/slide" Target="/ppt/slides/slide1.xml" Id="R7653fe8efbd54398" /><Relationship Type="http://schemas.openxmlformats.org/officeDocument/2006/relationships/slide" Target="/ppt/slides/slide2.xml" Id="R49ce154ace17448d" /><Relationship Type="http://schemas.openxmlformats.org/officeDocument/2006/relationships/slide" Target="/ppt/slides/slide3.xml" Id="R830c5c9af9d84501" /><Relationship Type="http://schemas.openxmlformats.org/officeDocument/2006/relationships/slide" Target="/ppt/slides/slide4.xml" Id="Rf8a0f423e75b457a" /><Relationship Type="http://schemas.openxmlformats.org/officeDocument/2006/relationships/slide" Target="/ppt/slides/slide5.xml" Id="R7ea76d4292e24ffd" /><Relationship Type="http://schemas.openxmlformats.org/officeDocument/2006/relationships/slide" Target="/ppt/slides/slide6.xml" Id="Rc6478ec2235a4a74" /><Relationship Type="http://schemas.openxmlformats.org/officeDocument/2006/relationships/slide" Target="/ppt/slides/slide7.xml" Id="R25b71a1e7c1b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6b411c779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879fb902541d6" /><Relationship Type="http://schemas.openxmlformats.org/officeDocument/2006/relationships/theme" Target="/ppt/slideMasters/theme/theme1.xml" Id="R85dc7d4912b6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879fb902541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eab3c2137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166edcbf0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eae709e9c43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c56f45b28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69d2b563f44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39980f9d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e6c78f653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99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99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85 793 810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86 160 215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