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b905d12b4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a67d056a14ac4"/>
  </p:sldMasterIdLst>
  <p:sldIdLst>
    <p:sldId xmlns:r="http://schemas.openxmlformats.org/officeDocument/2006/relationships" id="256" r:id="R99c8a6e4027e4883"/>
    <p:sldId xmlns:r="http://schemas.openxmlformats.org/officeDocument/2006/relationships" id="257" r:id="R016080788d0747fa"/>
    <p:sldId xmlns:r="http://schemas.openxmlformats.org/officeDocument/2006/relationships" id="258" r:id="Rbf0537351a644b84"/>
    <p:sldId xmlns:r="http://schemas.openxmlformats.org/officeDocument/2006/relationships" id="259" r:id="R72d18d92eca0456c"/>
    <p:sldId xmlns:r="http://schemas.openxmlformats.org/officeDocument/2006/relationships" id="260" r:id="R9090211cb6c24a84"/>
    <p:sldId xmlns:r="http://schemas.openxmlformats.org/officeDocument/2006/relationships" id="261" r:id="R4c885ce9797141f0"/>
    <p:sldId xmlns:r="http://schemas.openxmlformats.org/officeDocument/2006/relationships" id="262" r:id="R9628e0e2b200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a67d056a14ac4" /><Relationship Type="http://schemas.openxmlformats.org/officeDocument/2006/relationships/slide" Target="/ppt/slides/slide1.xml" Id="R99c8a6e4027e4883" /><Relationship Type="http://schemas.openxmlformats.org/officeDocument/2006/relationships/slide" Target="/ppt/slides/slide2.xml" Id="R016080788d0747fa" /><Relationship Type="http://schemas.openxmlformats.org/officeDocument/2006/relationships/slide" Target="/ppt/slides/slide3.xml" Id="Rbf0537351a644b84" /><Relationship Type="http://schemas.openxmlformats.org/officeDocument/2006/relationships/slide" Target="/ppt/slides/slide4.xml" Id="R72d18d92eca0456c" /><Relationship Type="http://schemas.openxmlformats.org/officeDocument/2006/relationships/slide" Target="/ppt/slides/slide5.xml" Id="R9090211cb6c24a84" /><Relationship Type="http://schemas.openxmlformats.org/officeDocument/2006/relationships/slide" Target="/ppt/slides/slide6.xml" Id="R4c885ce9797141f0" /><Relationship Type="http://schemas.openxmlformats.org/officeDocument/2006/relationships/slide" Target="/ppt/slides/slide7.xml" Id="R9628e0e2b200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91ca5b0b6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2fe20584f4927" /><Relationship Type="http://schemas.openxmlformats.org/officeDocument/2006/relationships/theme" Target="/ppt/slideMasters/theme/theme1.xml" Id="Rb9e1f409a81d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2fe20584f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62fec71f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d8d5c8b2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29c9564a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98a232c0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f83d788c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730da92a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eddee746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GULARØY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GULARØY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16 978 195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127 958 073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130 929 683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IVERSEN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INGE IVERSEN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Øksenvågveien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980 800 784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GULARØY AS</a:t>
            </a:r>
          </a:p>
        </p:txBody>
      </p:sp>
    </p:spTree>
  </p:cSld>
  <p:clrMapOvr>
    <a:masterClrMapping xmlns:a="http://schemas.openxmlformats.org/drawingml/2006/main"/>
  </p:clrMapOvr>
</p:sld>
</file>