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70a6bee5d4d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de7b2d62f6401d"/>
  </p:sldMasterIdLst>
  <p:sldIdLst>
    <p:sldId xmlns:r="http://schemas.openxmlformats.org/officeDocument/2006/relationships" id="256" r:id="Rea2e5844a9384065"/>
    <p:sldId xmlns:r="http://schemas.openxmlformats.org/officeDocument/2006/relationships" id="257" r:id="Rbce326321fb5409e"/>
    <p:sldId xmlns:r="http://schemas.openxmlformats.org/officeDocument/2006/relationships" id="258" r:id="R7ebfe66248464ca8"/>
    <p:sldId xmlns:r="http://schemas.openxmlformats.org/officeDocument/2006/relationships" id="259" r:id="Ra707a3ec5c284ccc"/>
    <p:sldId xmlns:r="http://schemas.openxmlformats.org/officeDocument/2006/relationships" id="260" r:id="Rf32b2f6ac6d34316"/>
    <p:sldId xmlns:r="http://schemas.openxmlformats.org/officeDocument/2006/relationships" id="261" r:id="R0fd7d8ed40bd4df0"/>
    <p:sldId xmlns:r="http://schemas.openxmlformats.org/officeDocument/2006/relationships" id="262" r:id="Rdebd6f29f7824d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e7b2d62f6401d" /><Relationship Type="http://schemas.openxmlformats.org/officeDocument/2006/relationships/slide" Target="/ppt/slides/slide1.xml" Id="Rea2e5844a9384065" /><Relationship Type="http://schemas.openxmlformats.org/officeDocument/2006/relationships/slide" Target="/ppt/slides/slide2.xml" Id="Rbce326321fb5409e" /><Relationship Type="http://schemas.openxmlformats.org/officeDocument/2006/relationships/slide" Target="/ppt/slides/slide3.xml" Id="R7ebfe66248464ca8" /><Relationship Type="http://schemas.openxmlformats.org/officeDocument/2006/relationships/slide" Target="/ppt/slides/slide4.xml" Id="Ra707a3ec5c284ccc" /><Relationship Type="http://schemas.openxmlformats.org/officeDocument/2006/relationships/slide" Target="/ppt/slides/slide5.xml" Id="Rf32b2f6ac6d34316" /><Relationship Type="http://schemas.openxmlformats.org/officeDocument/2006/relationships/slide" Target="/ppt/slides/slide6.xml" Id="R0fd7d8ed40bd4df0" /><Relationship Type="http://schemas.openxmlformats.org/officeDocument/2006/relationships/slide" Target="/ppt/slides/slide7.xml" Id="Rdebd6f29f7824d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b1f412883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150d2f2404008" /><Relationship Type="http://schemas.openxmlformats.org/officeDocument/2006/relationships/theme" Target="/ppt/slideMasters/theme/theme1.xml" Id="R17f5d0a383a341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6150d2f24040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9d77182c045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64474adb348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9d3c324a54c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3f6905f1441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3896b964b45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5bfceeb5143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c1fa68ac646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BURUD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5 006 433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7 388 895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BURUD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53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980 875 555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