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f00a2bb12848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e06b5a7bae4bff"/>
  </p:sldMasterIdLst>
  <p:sldIdLst>
    <p:sldId xmlns:r="http://schemas.openxmlformats.org/officeDocument/2006/relationships" id="256" r:id="Rb142446d2ab84069"/>
    <p:sldId xmlns:r="http://schemas.openxmlformats.org/officeDocument/2006/relationships" id="257" r:id="R758259e0efb84f96"/>
    <p:sldId xmlns:r="http://schemas.openxmlformats.org/officeDocument/2006/relationships" id="258" r:id="R5b539235a1c249bf"/>
    <p:sldId xmlns:r="http://schemas.openxmlformats.org/officeDocument/2006/relationships" id="259" r:id="Rc048ecd7aca14426"/>
    <p:sldId xmlns:r="http://schemas.openxmlformats.org/officeDocument/2006/relationships" id="260" r:id="Re425e77b9034484e"/>
    <p:sldId xmlns:r="http://schemas.openxmlformats.org/officeDocument/2006/relationships" id="261" r:id="R39af61dc426b43a3"/>
    <p:sldId xmlns:r="http://schemas.openxmlformats.org/officeDocument/2006/relationships" id="262" r:id="Rcfbbdf63b2a84a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06b5a7bae4bff" /><Relationship Type="http://schemas.openxmlformats.org/officeDocument/2006/relationships/slide" Target="/ppt/slides/slide1.xml" Id="Rb142446d2ab84069" /><Relationship Type="http://schemas.openxmlformats.org/officeDocument/2006/relationships/slide" Target="/ppt/slides/slide2.xml" Id="R758259e0efb84f96" /><Relationship Type="http://schemas.openxmlformats.org/officeDocument/2006/relationships/slide" Target="/ppt/slides/slide3.xml" Id="R5b539235a1c249bf" /><Relationship Type="http://schemas.openxmlformats.org/officeDocument/2006/relationships/slide" Target="/ppt/slides/slide4.xml" Id="Rc048ecd7aca14426" /><Relationship Type="http://schemas.openxmlformats.org/officeDocument/2006/relationships/slide" Target="/ppt/slides/slide5.xml" Id="Re425e77b9034484e" /><Relationship Type="http://schemas.openxmlformats.org/officeDocument/2006/relationships/slide" Target="/ppt/slides/slide6.xml" Id="R39af61dc426b43a3" /><Relationship Type="http://schemas.openxmlformats.org/officeDocument/2006/relationships/slide" Target="/ppt/slides/slide7.xml" Id="Rcfbbdf63b2a84a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bc32f421440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7bd809bf2422d" /><Relationship Type="http://schemas.openxmlformats.org/officeDocument/2006/relationships/theme" Target="/ppt/slideMasters/theme/theme1.xml" Id="Rf73b6a64ef7f40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a7bd809bf242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53bb5b25e48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bf7ef312940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d8ce22bb242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1b1c036b14f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975b678484a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a8d609b1d4b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06371d0f04f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OG BADELAND SARPSBORG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OG BADELAND SARPSBORG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144 561 557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13 748 771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11 027 629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1 158 591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36 649 201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qr.sarpsborg@choice.no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980 890 619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OG BADELAND SARPSBORG AS</a:t>
            </a:r>
          </a:p>
        </p:txBody>
      </p:sp>
    </p:spTree>
  </p:cSld>
  <p:clrMapOvr>
    <a:masterClrMapping xmlns:a="http://schemas.openxmlformats.org/drawingml/2006/main"/>
  </p:clrMapOvr>
</p:sld>
</file>