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43f6fb23a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489e752ae41ab"/>
  </p:sldMasterIdLst>
  <p:sldIdLst>
    <p:sldId xmlns:r="http://schemas.openxmlformats.org/officeDocument/2006/relationships" id="256" r:id="Rbd90149174df4ae2"/>
    <p:sldId xmlns:r="http://schemas.openxmlformats.org/officeDocument/2006/relationships" id="257" r:id="R98d2a826ed804b76"/>
    <p:sldId xmlns:r="http://schemas.openxmlformats.org/officeDocument/2006/relationships" id="258" r:id="R527a157315044adc"/>
    <p:sldId xmlns:r="http://schemas.openxmlformats.org/officeDocument/2006/relationships" id="259" r:id="R6ec8b6de98f94b72"/>
    <p:sldId xmlns:r="http://schemas.openxmlformats.org/officeDocument/2006/relationships" id="260" r:id="R9a46ab621eb144ab"/>
    <p:sldId xmlns:r="http://schemas.openxmlformats.org/officeDocument/2006/relationships" id="261" r:id="R4b27d27597d04a85"/>
    <p:sldId xmlns:r="http://schemas.openxmlformats.org/officeDocument/2006/relationships" id="262" r:id="Rbafbd30a2a77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489e752ae41ab" /><Relationship Type="http://schemas.openxmlformats.org/officeDocument/2006/relationships/slide" Target="/ppt/slides/slide1.xml" Id="Rbd90149174df4ae2" /><Relationship Type="http://schemas.openxmlformats.org/officeDocument/2006/relationships/slide" Target="/ppt/slides/slide2.xml" Id="R98d2a826ed804b76" /><Relationship Type="http://schemas.openxmlformats.org/officeDocument/2006/relationships/slide" Target="/ppt/slides/slide3.xml" Id="R527a157315044adc" /><Relationship Type="http://schemas.openxmlformats.org/officeDocument/2006/relationships/slide" Target="/ppt/slides/slide4.xml" Id="R6ec8b6de98f94b72" /><Relationship Type="http://schemas.openxmlformats.org/officeDocument/2006/relationships/slide" Target="/ppt/slides/slide5.xml" Id="R9a46ab621eb144ab" /><Relationship Type="http://schemas.openxmlformats.org/officeDocument/2006/relationships/slide" Target="/ppt/slides/slide6.xml" Id="R4b27d27597d04a85" /><Relationship Type="http://schemas.openxmlformats.org/officeDocument/2006/relationships/slide" Target="/ppt/slides/slide7.xml" Id="Rbafbd30a2a77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5923cb109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e625972c64a89" /><Relationship Type="http://schemas.openxmlformats.org/officeDocument/2006/relationships/theme" Target="/ppt/slideMasters/theme/theme1.xml" Id="R5f9b4c5e5fd9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e625972c6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eadd90f1f40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c1ff52ac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f83e56127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d521cf74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a09e04d13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24534f47d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ebf2fd10f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15 901 287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HANSEN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INGE HANSEN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EMIL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HØINES OLSEN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SKJØLINGSTAD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HANSEN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Klæhaugvegen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59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980 958 728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