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d04960c1e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e2dabdf474083"/>
  </p:sldMasterIdLst>
  <p:sldIdLst>
    <p:sldId xmlns:r="http://schemas.openxmlformats.org/officeDocument/2006/relationships" id="256" r:id="Raafc66ae4e22427e"/>
    <p:sldId xmlns:r="http://schemas.openxmlformats.org/officeDocument/2006/relationships" id="257" r:id="Rf94d5ce90fcb4e04"/>
    <p:sldId xmlns:r="http://schemas.openxmlformats.org/officeDocument/2006/relationships" id="258" r:id="Ra9e022feb2394ee0"/>
    <p:sldId xmlns:r="http://schemas.openxmlformats.org/officeDocument/2006/relationships" id="259" r:id="Rf87c6e0144494054"/>
    <p:sldId xmlns:r="http://schemas.openxmlformats.org/officeDocument/2006/relationships" id="260" r:id="R350d5719e6764b62"/>
    <p:sldId xmlns:r="http://schemas.openxmlformats.org/officeDocument/2006/relationships" id="261" r:id="R29b6c7ec1cbe427a"/>
    <p:sldId xmlns:r="http://schemas.openxmlformats.org/officeDocument/2006/relationships" id="262" r:id="R0d64fe101929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e2dabdf474083" /><Relationship Type="http://schemas.openxmlformats.org/officeDocument/2006/relationships/slide" Target="/ppt/slides/slide1.xml" Id="Raafc66ae4e22427e" /><Relationship Type="http://schemas.openxmlformats.org/officeDocument/2006/relationships/slide" Target="/ppt/slides/slide2.xml" Id="Rf94d5ce90fcb4e04" /><Relationship Type="http://schemas.openxmlformats.org/officeDocument/2006/relationships/slide" Target="/ppt/slides/slide3.xml" Id="Ra9e022feb2394ee0" /><Relationship Type="http://schemas.openxmlformats.org/officeDocument/2006/relationships/slide" Target="/ppt/slides/slide4.xml" Id="Rf87c6e0144494054" /><Relationship Type="http://schemas.openxmlformats.org/officeDocument/2006/relationships/slide" Target="/ppt/slides/slide5.xml" Id="R350d5719e6764b62" /><Relationship Type="http://schemas.openxmlformats.org/officeDocument/2006/relationships/slide" Target="/ppt/slides/slide6.xml" Id="R29b6c7ec1cbe427a" /><Relationship Type="http://schemas.openxmlformats.org/officeDocument/2006/relationships/slide" Target="/ppt/slides/slide7.xml" Id="R0d64fe101929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0775abd88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ae1c4ee64d59" /><Relationship Type="http://schemas.openxmlformats.org/officeDocument/2006/relationships/theme" Target="/ppt/slideMasters/theme/theme1.xml" Id="R2a00ea766da4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1ae1c4ee6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3a1d4864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02e8151f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b21175ab2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67866bd7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7235a3a1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259bade8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736ec6a2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QUAESTUS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QUAESTUS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7 796 550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9 206 406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BEATE WINTHER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WILHELM WINTHER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BEATE WINTHER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WILHELM WINTHER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w. Winther, Odins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00 99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tom@tvacker.no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981 016 092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QUAESTUS AS</a:t>
            </a:r>
          </a:p>
        </p:txBody>
      </p:sp>
    </p:spTree>
  </p:cSld>
  <p:clrMapOvr>
    <a:masterClrMapping xmlns:a="http://schemas.openxmlformats.org/drawingml/2006/main"/>
  </p:clrMapOvr>
</p:sld>
</file>