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23935e278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f882a98314f46"/>
  </p:sldMasterIdLst>
  <p:sldIdLst>
    <p:sldId xmlns:r="http://schemas.openxmlformats.org/officeDocument/2006/relationships" id="256" r:id="R8076218d4b294e00"/>
    <p:sldId xmlns:r="http://schemas.openxmlformats.org/officeDocument/2006/relationships" id="257" r:id="R98b9d283f9944f21"/>
    <p:sldId xmlns:r="http://schemas.openxmlformats.org/officeDocument/2006/relationships" id="258" r:id="Rdfdfe31c1e774059"/>
    <p:sldId xmlns:r="http://schemas.openxmlformats.org/officeDocument/2006/relationships" id="259" r:id="Ra38448e71e634fde"/>
    <p:sldId xmlns:r="http://schemas.openxmlformats.org/officeDocument/2006/relationships" id="260" r:id="R7afb5f6623424d9f"/>
    <p:sldId xmlns:r="http://schemas.openxmlformats.org/officeDocument/2006/relationships" id="261" r:id="R5d11eb09d63c47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f882a98314f46" /><Relationship Type="http://schemas.openxmlformats.org/officeDocument/2006/relationships/slide" Target="/ppt/slides/slide1.xml" Id="R8076218d4b294e00" /><Relationship Type="http://schemas.openxmlformats.org/officeDocument/2006/relationships/slide" Target="/ppt/slides/slide2.xml" Id="R98b9d283f9944f21" /><Relationship Type="http://schemas.openxmlformats.org/officeDocument/2006/relationships/slide" Target="/ppt/slides/slide3.xml" Id="Rdfdfe31c1e774059" /><Relationship Type="http://schemas.openxmlformats.org/officeDocument/2006/relationships/slide" Target="/ppt/slides/slide4.xml" Id="Ra38448e71e634fde" /><Relationship Type="http://schemas.openxmlformats.org/officeDocument/2006/relationships/slide" Target="/ppt/slides/slide5.xml" Id="R7afb5f6623424d9f" /><Relationship Type="http://schemas.openxmlformats.org/officeDocument/2006/relationships/slide" Target="/ppt/slides/slide6.xml" Id="R5d11eb09d63c47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a84a63270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5a1e5c59b415c" /><Relationship Type="http://schemas.openxmlformats.org/officeDocument/2006/relationships/theme" Target="/ppt/slideMasters/theme/theme1.xml" Id="Rf94a065325aa44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5a1e5c59b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e146aff47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6e1d30b6d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d8996a2a5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4418ee296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0912a611c4f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4ec33a2ce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MINNEFOND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30 397 006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30 397 006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Kongelige Slott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mette.tverli@slottet.no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981 058 763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