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8a008c013645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1d22bbb4774bfb"/>
  </p:sldMasterIdLst>
  <p:sldIdLst>
    <p:sldId xmlns:r="http://schemas.openxmlformats.org/officeDocument/2006/relationships" id="256" r:id="Rfc4838cf46e64e68"/>
    <p:sldId xmlns:r="http://schemas.openxmlformats.org/officeDocument/2006/relationships" id="257" r:id="R71caee76c1ed428f"/>
    <p:sldId xmlns:r="http://schemas.openxmlformats.org/officeDocument/2006/relationships" id="258" r:id="Rbf2f6fda6ef94c46"/>
    <p:sldId xmlns:r="http://schemas.openxmlformats.org/officeDocument/2006/relationships" id="259" r:id="R19c45256fded4cbb"/>
    <p:sldId xmlns:r="http://schemas.openxmlformats.org/officeDocument/2006/relationships" id="260" r:id="Rb6cfeb9ea8f84a6e"/>
    <p:sldId xmlns:r="http://schemas.openxmlformats.org/officeDocument/2006/relationships" id="261" r:id="R62aee7ca099c43f9"/>
    <p:sldId xmlns:r="http://schemas.openxmlformats.org/officeDocument/2006/relationships" id="262" r:id="Rb8e77609d00c47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d22bbb4774bfb" /><Relationship Type="http://schemas.openxmlformats.org/officeDocument/2006/relationships/slide" Target="/ppt/slides/slide1.xml" Id="Rfc4838cf46e64e68" /><Relationship Type="http://schemas.openxmlformats.org/officeDocument/2006/relationships/slide" Target="/ppt/slides/slide2.xml" Id="R71caee76c1ed428f" /><Relationship Type="http://schemas.openxmlformats.org/officeDocument/2006/relationships/slide" Target="/ppt/slides/slide3.xml" Id="Rbf2f6fda6ef94c46" /><Relationship Type="http://schemas.openxmlformats.org/officeDocument/2006/relationships/slide" Target="/ppt/slides/slide4.xml" Id="R19c45256fded4cbb" /><Relationship Type="http://schemas.openxmlformats.org/officeDocument/2006/relationships/slide" Target="/ppt/slides/slide5.xml" Id="Rb6cfeb9ea8f84a6e" /><Relationship Type="http://schemas.openxmlformats.org/officeDocument/2006/relationships/slide" Target="/ppt/slides/slide6.xml" Id="R62aee7ca099c43f9" /><Relationship Type="http://schemas.openxmlformats.org/officeDocument/2006/relationships/slide" Target="/ppt/slides/slide7.xml" Id="Rb8e77609d00c47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df8dad3b04c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39ba3ef1d4d4f" /><Relationship Type="http://schemas.openxmlformats.org/officeDocument/2006/relationships/theme" Target="/ppt/slideMasters/theme/theme1.xml" Id="R5b6a722586f949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339ba3ef1d4d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14055d66940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a2c3a27d3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38324ee7a4c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c14239d6c45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201e4b17d42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d94e5ee944d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a11f84a1140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HORN BULL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 BULL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4 280 418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3 563 426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5 018 586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103 812 097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108 207 277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BIRGITTE HORN BULL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981 119 657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 BULL AS</a:t>
            </a:r>
          </a:p>
        </p:txBody>
      </p:sp>
    </p:spTree>
  </p:cSld>
  <p:clrMapOvr>
    <a:masterClrMapping xmlns:a="http://schemas.openxmlformats.org/drawingml/2006/main"/>
  </p:clrMapOvr>
</p:sld>
</file>