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16184a6f502457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7eff448c50340ea"/>
  </p:sldMasterIdLst>
  <p:sldIdLst>
    <p:sldId xmlns:r="http://schemas.openxmlformats.org/officeDocument/2006/relationships" id="256" r:id="R156f183611434a5e"/>
    <p:sldId xmlns:r="http://schemas.openxmlformats.org/officeDocument/2006/relationships" id="257" r:id="Rcebe924771c140e1"/>
    <p:sldId xmlns:r="http://schemas.openxmlformats.org/officeDocument/2006/relationships" id="258" r:id="R374aa4ad808c440a"/>
    <p:sldId xmlns:r="http://schemas.openxmlformats.org/officeDocument/2006/relationships" id="259" r:id="R7c4fca6fcd004339"/>
    <p:sldId xmlns:r="http://schemas.openxmlformats.org/officeDocument/2006/relationships" id="260" r:id="R7500c517ccc14b3e"/>
    <p:sldId xmlns:r="http://schemas.openxmlformats.org/officeDocument/2006/relationships" id="261" r:id="Re983bab7f48f4f61"/>
    <p:sldId xmlns:r="http://schemas.openxmlformats.org/officeDocument/2006/relationships" id="262" r:id="R94f3d82cc08945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7eff448c50340ea" /><Relationship Type="http://schemas.openxmlformats.org/officeDocument/2006/relationships/slide" Target="/ppt/slides/slide1.xml" Id="R156f183611434a5e" /><Relationship Type="http://schemas.openxmlformats.org/officeDocument/2006/relationships/slide" Target="/ppt/slides/slide2.xml" Id="Rcebe924771c140e1" /><Relationship Type="http://schemas.openxmlformats.org/officeDocument/2006/relationships/slide" Target="/ppt/slides/slide3.xml" Id="R374aa4ad808c440a" /><Relationship Type="http://schemas.openxmlformats.org/officeDocument/2006/relationships/slide" Target="/ppt/slides/slide4.xml" Id="R7c4fca6fcd004339" /><Relationship Type="http://schemas.openxmlformats.org/officeDocument/2006/relationships/slide" Target="/ppt/slides/slide5.xml" Id="R7500c517ccc14b3e" /><Relationship Type="http://schemas.openxmlformats.org/officeDocument/2006/relationships/slide" Target="/ppt/slides/slide6.xml" Id="Re983bab7f48f4f61" /><Relationship Type="http://schemas.openxmlformats.org/officeDocument/2006/relationships/slide" Target="/ppt/slides/slide7.xml" Id="R94f3d82cc08945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4670d655a054ff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386f60e04c42fc" /><Relationship Type="http://schemas.openxmlformats.org/officeDocument/2006/relationships/theme" Target="/ppt/slideMasters/theme/theme1.xml" Id="R0f160f33bd544b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386f60e04c42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ce9fe927348a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8be6479d0d4d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eba3fe8288402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989fc30b354a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a6595a73149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68d8683d7c41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1e008a7f5a4c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MELHUS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MELHUS REGNSKAP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36 608 152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3 207 212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2 564 531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8 292 909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15 074 675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MELHUS SPAREBANK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 INVEST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BYNESET REGNSKAPSLAG SA  –  16,2 %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MELHUS REGNSKAPSLAG SA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MELHUS AKSJELAG AS  –  11,8 %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KRISTMAR SUNNSET  –  2,7 %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Gimsbruvegen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87 82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firmapost@melhus-regnskap.no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www.melhus-regnskap.no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981 124 715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MELHUS REGNSKAP AS</a:t>
            </a:r>
          </a:p>
        </p:txBody>
      </p:sp>
    </p:spTree>
  </p:cSld>
  <p:clrMapOvr>
    <a:masterClrMapping xmlns:a="http://schemas.openxmlformats.org/drawingml/2006/main"/>
  </p:clrMapOvr>
</p:sld>
</file>