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f36dd94cd44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3ba96933db4e21"/>
  </p:sldMasterIdLst>
  <p:sldIdLst>
    <p:sldId xmlns:r="http://schemas.openxmlformats.org/officeDocument/2006/relationships" id="256" r:id="R66e93f37e9e24a7a"/>
    <p:sldId xmlns:r="http://schemas.openxmlformats.org/officeDocument/2006/relationships" id="257" r:id="R5dd03a56b1894c65"/>
    <p:sldId xmlns:r="http://schemas.openxmlformats.org/officeDocument/2006/relationships" id="258" r:id="R87efce65fc214fa9"/>
    <p:sldId xmlns:r="http://schemas.openxmlformats.org/officeDocument/2006/relationships" id="259" r:id="R09f543f67dab4da6"/>
    <p:sldId xmlns:r="http://schemas.openxmlformats.org/officeDocument/2006/relationships" id="260" r:id="R8143e13196874b2b"/>
    <p:sldId xmlns:r="http://schemas.openxmlformats.org/officeDocument/2006/relationships" id="261" r:id="R8eed8e65deae4f60"/>
    <p:sldId xmlns:r="http://schemas.openxmlformats.org/officeDocument/2006/relationships" id="262" r:id="Reec3d957b9c043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3ba96933db4e21" /><Relationship Type="http://schemas.openxmlformats.org/officeDocument/2006/relationships/slide" Target="/ppt/slides/slide1.xml" Id="R66e93f37e9e24a7a" /><Relationship Type="http://schemas.openxmlformats.org/officeDocument/2006/relationships/slide" Target="/ppt/slides/slide2.xml" Id="R5dd03a56b1894c65" /><Relationship Type="http://schemas.openxmlformats.org/officeDocument/2006/relationships/slide" Target="/ppt/slides/slide3.xml" Id="R87efce65fc214fa9" /><Relationship Type="http://schemas.openxmlformats.org/officeDocument/2006/relationships/slide" Target="/ppt/slides/slide4.xml" Id="R09f543f67dab4da6" /><Relationship Type="http://schemas.openxmlformats.org/officeDocument/2006/relationships/slide" Target="/ppt/slides/slide5.xml" Id="R8143e13196874b2b" /><Relationship Type="http://schemas.openxmlformats.org/officeDocument/2006/relationships/slide" Target="/ppt/slides/slide6.xml" Id="R8eed8e65deae4f60" /><Relationship Type="http://schemas.openxmlformats.org/officeDocument/2006/relationships/slide" Target="/ppt/slides/slide7.xml" Id="Reec3d957b9c043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e6e694efd0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1d2bbb49d4131" /><Relationship Type="http://schemas.openxmlformats.org/officeDocument/2006/relationships/theme" Target="/ppt/slideMasters/theme/theme1.xml" Id="R32122f6b5417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c1d2bbb49d41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abd36b3960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0619ca54949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d574348a46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663b1ccac4f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a38ef780541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7cffe2aab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fbb5dc0ef49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 HOLDING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−892 458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6 725 726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67 785 536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CHRISTIAN FON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Eianveien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981 126 327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 HOLDING AS</a:t>
            </a:r>
          </a:p>
        </p:txBody>
      </p:sp>
    </p:spTree>
  </p:cSld>
  <p:clrMapOvr>
    <a:masterClrMapping xmlns:a="http://schemas.openxmlformats.org/drawingml/2006/main"/>
  </p:clrMapOvr>
</p:sld>
</file>