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a7df44d46646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33afe539d24fb4"/>
  </p:sldMasterIdLst>
  <p:sldIdLst>
    <p:sldId xmlns:r="http://schemas.openxmlformats.org/officeDocument/2006/relationships" id="256" r:id="R5a1364dcdf944e62"/>
    <p:sldId xmlns:r="http://schemas.openxmlformats.org/officeDocument/2006/relationships" id="257" r:id="R4f2e9cda815044b7"/>
    <p:sldId xmlns:r="http://schemas.openxmlformats.org/officeDocument/2006/relationships" id="258" r:id="R113ed7e18f71423c"/>
    <p:sldId xmlns:r="http://schemas.openxmlformats.org/officeDocument/2006/relationships" id="259" r:id="R2503e43ba4744307"/>
    <p:sldId xmlns:r="http://schemas.openxmlformats.org/officeDocument/2006/relationships" id="260" r:id="R9cd7c542b3d44be4"/>
    <p:sldId xmlns:r="http://schemas.openxmlformats.org/officeDocument/2006/relationships" id="261" r:id="R662c48e762b044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33afe539d24fb4" /><Relationship Type="http://schemas.openxmlformats.org/officeDocument/2006/relationships/slide" Target="/ppt/slides/slide1.xml" Id="R5a1364dcdf944e62" /><Relationship Type="http://schemas.openxmlformats.org/officeDocument/2006/relationships/slide" Target="/ppt/slides/slide2.xml" Id="R4f2e9cda815044b7" /><Relationship Type="http://schemas.openxmlformats.org/officeDocument/2006/relationships/slide" Target="/ppt/slides/slide3.xml" Id="R113ed7e18f71423c" /><Relationship Type="http://schemas.openxmlformats.org/officeDocument/2006/relationships/slide" Target="/ppt/slides/slide4.xml" Id="R2503e43ba4744307" /><Relationship Type="http://schemas.openxmlformats.org/officeDocument/2006/relationships/slide" Target="/ppt/slides/slide5.xml" Id="R9cd7c542b3d44be4" /><Relationship Type="http://schemas.openxmlformats.org/officeDocument/2006/relationships/slide" Target="/ppt/slides/slide6.xml" Id="R662c48e762b044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d08743ffaf47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2ccdcf58048db" /><Relationship Type="http://schemas.openxmlformats.org/officeDocument/2006/relationships/theme" Target="/ppt/slideMasters/theme/theme1.xml" Id="R172b0b43011642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e2ccdcf58048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751c86ad443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f809879554d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a9dceba844d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eab48975a4f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d316e5ade48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ed69c986446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LOUISE WESTBYS FOND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LOUISE WESTBYS FOND STI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547 518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268 617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268 617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14 902 353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14 956 353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Kjell-Erik Akersveen, Niels Høeghs vei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1465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84 15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kjelerak@online.no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981 162 161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