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b1ed49ca464a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c7b749e18416a"/>
  </p:sldMasterIdLst>
  <p:sldIdLst>
    <p:sldId xmlns:r="http://schemas.openxmlformats.org/officeDocument/2006/relationships" id="256" r:id="R4bf011cf13484633"/>
    <p:sldId xmlns:r="http://schemas.openxmlformats.org/officeDocument/2006/relationships" id="257" r:id="R4431a94f1ea44088"/>
    <p:sldId xmlns:r="http://schemas.openxmlformats.org/officeDocument/2006/relationships" id="258" r:id="Rae78d865c17249c1"/>
    <p:sldId xmlns:r="http://schemas.openxmlformats.org/officeDocument/2006/relationships" id="259" r:id="Re1c2d58b63ed49af"/>
    <p:sldId xmlns:r="http://schemas.openxmlformats.org/officeDocument/2006/relationships" id="260" r:id="R75fed5cfe9e14472"/>
    <p:sldId xmlns:r="http://schemas.openxmlformats.org/officeDocument/2006/relationships" id="261" r:id="Rc808f7fb58f04010"/>
    <p:sldId xmlns:r="http://schemas.openxmlformats.org/officeDocument/2006/relationships" id="262" r:id="Rc29417ce781e48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c7b749e18416a" /><Relationship Type="http://schemas.openxmlformats.org/officeDocument/2006/relationships/slide" Target="/ppt/slides/slide1.xml" Id="R4bf011cf13484633" /><Relationship Type="http://schemas.openxmlformats.org/officeDocument/2006/relationships/slide" Target="/ppt/slides/slide2.xml" Id="R4431a94f1ea44088" /><Relationship Type="http://schemas.openxmlformats.org/officeDocument/2006/relationships/slide" Target="/ppt/slides/slide3.xml" Id="Rae78d865c17249c1" /><Relationship Type="http://schemas.openxmlformats.org/officeDocument/2006/relationships/slide" Target="/ppt/slides/slide4.xml" Id="Re1c2d58b63ed49af" /><Relationship Type="http://schemas.openxmlformats.org/officeDocument/2006/relationships/slide" Target="/ppt/slides/slide5.xml" Id="R75fed5cfe9e14472" /><Relationship Type="http://schemas.openxmlformats.org/officeDocument/2006/relationships/slide" Target="/ppt/slides/slide6.xml" Id="Rc808f7fb58f04010" /><Relationship Type="http://schemas.openxmlformats.org/officeDocument/2006/relationships/slide" Target="/ppt/slides/slide7.xml" Id="Rc29417ce781e48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644fb27944c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d8c188f44cb7" /><Relationship Type="http://schemas.openxmlformats.org/officeDocument/2006/relationships/theme" Target="/ppt/slideMasters/theme/theme1.xml" Id="R9d8c0991dac543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4d8c188f44c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0f03a7a94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35bf030f941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13a0c67c4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216f92cdc4b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f26267fd04d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b237e7dbe4e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d9b030ff6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BREIVIK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BREIVIK HOLDING AS ble etablert [år] og holder til i Hobøl.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766 745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−1 309 530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15 500 323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159 980 446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257 216 908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PEDER BREIVIK  –  64,7 %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OLAV BREIVIK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RAGNHILD BREIVIK  –  17,7 %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Sånervei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1827 Hobøl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lrb@obeiendom.no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981 208 501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BREIVIK HOLDING AS</a:t>
            </a:r>
          </a:p>
        </p:txBody>
      </p:sp>
    </p:spTree>
  </p:cSld>
  <p:clrMapOvr>
    <a:masterClrMapping xmlns:a="http://schemas.openxmlformats.org/drawingml/2006/main"/>
  </p:clrMapOvr>
</p:sld>
</file>