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6010ffb5d441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aab57d0e2f43d4"/>
  </p:sldMasterIdLst>
  <p:sldIdLst>
    <p:sldId xmlns:r="http://schemas.openxmlformats.org/officeDocument/2006/relationships" id="256" r:id="R814b849f7d1d4035"/>
    <p:sldId xmlns:r="http://schemas.openxmlformats.org/officeDocument/2006/relationships" id="257" r:id="R47815bad31294873"/>
    <p:sldId xmlns:r="http://schemas.openxmlformats.org/officeDocument/2006/relationships" id="258" r:id="Re2e0eab168694940"/>
    <p:sldId xmlns:r="http://schemas.openxmlformats.org/officeDocument/2006/relationships" id="259" r:id="R6ec9a1c7575346c5"/>
    <p:sldId xmlns:r="http://schemas.openxmlformats.org/officeDocument/2006/relationships" id="260" r:id="Rb2fb83b14fe446ec"/>
    <p:sldId xmlns:r="http://schemas.openxmlformats.org/officeDocument/2006/relationships" id="261" r:id="R1fc8cef008e34c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aab57d0e2f43d4" /><Relationship Type="http://schemas.openxmlformats.org/officeDocument/2006/relationships/slide" Target="/ppt/slides/slide1.xml" Id="R814b849f7d1d4035" /><Relationship Type="http://schemas.openxmlformats.org/officeDocument/2006/relationships/slide" Target="/ppt/slides/slide2.xml" Id="R47815bad31294873" /><Relationship Type="http://schemas.openxmlformats.org/officeDocument/2006/relationships/slide" Target="/ppt/slides/slide3.xml" Id="Re2e0eab168694940" /><Relationship Type="http://schemas.openxmlformats.org/officeDocument/2006/relationships/slide" Target="/ppt/slides/slide4.xml" Id="R6ec9a1c7575346c5" /><Relationship Type="http://schemas.openxmlformats.org/officeDocument/2006/relationships/slide" Target="/ppt/slides/slide5.xml" Id="Rb2fb83b14fe446ec" /><Relationship Type="http://schemas.openxmlformats.org/officeDocument/2006/relationships/slide" Target="/ppt/slides/slide6.xml" Id="R1fc8cef008e34c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a86bdee7224d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e5deb17b542f9" /><Relationship Type="http://schemas.openxmlformats.org/officeDocument/2006/relationships/theme" Target="/ppt/slideMasters/theme/theme1.xml" Id="Rca0b6a7b4d6e45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2e5deb17b542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1ca9be5f940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23c65bdae40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2b449a22c46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875515da149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342b9216043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9a06b5d614a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RUTH S OG EINAR H NIELSENS IDEELLE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RUTH S OG EINAR H NIELSENS IDEELLE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RUTH S OG EINAR H NIELSENS IDEELLE STIFTELSE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RUTH S OG EINAR H NIELSENS IDEELLE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RUTH S OG EINAR H NIELSENS IDEELLE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RUTH S OG EINAR H NIELSENS IDEELLE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−180 749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5 092 190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46 001 180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46 014 999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RUTH S OG EINAR H NIELSENS IDEELLE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 Ebbe Nielsen, Nordøyveien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8909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00 95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svein.e.nielsen@byggtech.no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981 213 432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RUTH S OG EINAR H NIELSENS IDEELLE STIFTELSE</a:t>
            </a:r>
          </a:p>
        </p:txBody>
      </p:sp>
    </p:spTree>
  </p:cSld>
  <p:clrMapOvr>
    <a:masterClrMapping xmlns:a="http://schemas.openxmlformats.org/drawingml/2006/main"/>
  </p:clrMapOvr>
</p:sld>
</file>