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292733cd1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2bf0510fd4054"/>
  </p:sldMasterIdLst>
  <p:sldIdLst>
    <p:sldId xmlns:r="http://schemas.openxmlformats.org/officeDocument/2006/relationships" id="256" r:id="Rec0a291239a4498b"/>
    <p:sldId xmlns:r="http://schemas.openxmlformats.org/officeDocument/2006/relationships" id="257" r:id="Rb0ca67b4333a424d"/>
    <p:sldId xmlns:r="http://schemas.openxmlformats.org/officeDocument/2006/relationships" id="258" r:id="Rc58b26a269964518"/>
    <p:sldId xmlns:r="http://schemas.openxmlformats.org/officeDocument/2006/relationships" id="259" r:id="R54900482dc484d3c"/>
    <p:sldId xmlns:r="http://schemas.openxmlformats.org/officeDocument/2006/relationships" id="260" r:id="R00372f2c61c44c65"/>
    <p:sldId xmlns:r="http://schemas.openxmlformats.org/officeDocument/2006/relationships" id="261" r:id="Rbf6ec9dafd444ac1"/>
    <p:sldId xmlns:r="http://schemas.openxmlformats.org/officeDocument/2006/relationships" id="262" r:id="R5232ab31a6df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2bf0510fd4054" /><Relationship Type="http://schemas.openxmlformats.org/officeDocument/2006/relationships/slide" Target="/ppt/slides/slide1.xml" Id="Rec0a291239a4498b" /><Relationship Type="http://schemas.openxmlformats.org/officeDocument/2006/relationships/slide" Target="/ppt/slides/slide2.xml" Id="Rb0ca67b4333a424d" /><Relationship Type="http://schemas.openxmlformats.org/officeDocument/2006/relationships/slide" Target="/ppt/slides/slide3.xml" Id="Rc58b26a269964518" /><Relationship Type="http://schemas.openxmlformats.org/officeDocument/2006/relationships/slide" Target="/ppt/slides/slide4.xml" Id="R54900482dc484d3c" /><Relationship Type="http://schemas.openxmlformats.org/officeDocument/2006/relationships/slide" Target="/ppt/slides/slide5.xml" Id="R00372f2c61c44c65" /><Relationship Type="http://schemas.openxmlformats.org/officeDocument/2006/relationships/slide" Target="/ppt/slides/slide6.xml" Id="Rbf6ec9dafd444ac1" /><Relationship Type="http://schemas.openxmlformats.org/officeDocument/2006/relationships/slide" Target="/ppt/slides/slide7.xml" Id="R5232ab31a6df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236deb17545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d703847014c93" /><Relationship Type="http://schemas.openxmlformats.org/officeDocument/2006/relationships/theme" Target="/ppt/slideMasters/theme/theme1.xml" Id="Ree061d266f4c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d70384701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587cfe9d7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a96768130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bcd8dbf25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14a7d93a0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5f5564b06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09ad940e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95f24b230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38 827 381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21 708 696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81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981 241 150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