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0a5ac8acb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8b54e55054e4e"/>
  </p:sldMasterIdLst>
  <p:sldIdLst>
    <p:sldId xmlns:r="http://schemas.openxmlformats.org/officeDocument/2006/relationships" id="256" r:id="R3b9f3a64570a4dbb"/>
    <p:sldId xmlns:r="http://schemas.openxmlformats.org/officeDocument/2006/relationships" id="257" r:id="R7c7035d6ab0b4ba6"/>
    <p:sldId xmlns:r="http://schemas.openxmlformats.org/officeDocument/2006/relationships" id="258" r:id="R1fe7a3bc4dac477a"/>
    <p:sldId xmlns:r="http://schemas.openxmlformats.org/officeDocument/2006/relationships" id="259" r:id="R1ea5b4f16069485a"/>
    <p:sldId xmlns:r="http://schemas.openxmlformats.org/officeDocument/2006/relationships" id="260" r:id="R8ba21fc69636432d"/>
    <p:sldId xmlns:r="http://schemas.openxmlformats.org/officeDocument/2006/relationships" id="261" r:id="R6e9b435e5754437c"/>
    <p:sldId xmlns:r="http://schemas.openxmlformats.org/officeDocument/2006/relationships" id="262" r:id="R9200cd178c764d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8b54e55054e4e" /><Relationship Type="http://schemas.openxmlformats.org/officeDocument/2006/relationships/slide" Target="/ppt/slides/slide1.xml" Id="R3b9f3a64570a4dbb" /><Relationship Type="http://schemas.openxmlformats.org/officeDocument/2006/relationships/slide" Target="/ppt/slides/slide2.xml" Id="R7c7035d6ab0b4ba6" /><Relationship Type="http://schemas.openxmlformats.org/officeDocument/2006/relationships/slide" Target="/ppt/slides/slide3.xml" Id="R1fe7a3bc4dac477a" /><Relationship Type="http://schemas.openxmlformats.org/officeDocument/2006/relationships/slide" Target="/ppt/slides/slide4.xml" Id="R1ea5b4f16069485a" /><Relationship Type="http://schemas.openxmlformats.org/officeDocument/2006/relationships/slide" Target="/ppt/slides/slide5.xml" Id="R8ba21fc69636432d" /><Relationship Type="http://schemas.openxmlformats.org/officeDocument/2006/relationships/slide" Target="/ppt/slides/slide6.xml" Id="R6e9b435e5754437c" /><Relationship Type="http://schemas.openxmlformats.org/officeDocument/2006/relationships/slide" Target="/ppt/slides/slide7.xml" Id="R9200cd178c764d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f67e3f1cb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3898176e24cbc" /><Relationship Type="http://schemas.openxmlformats.org/officeDocument/2006/relationships/theme" Target="/ppt/slideMasters/theme/theme1.xml" Id="R803c3708fa8f4f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3898176e2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a9ea53b96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fecc2496e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cb5dae43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a0f6e996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18830327c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298ea367a47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65173a1f6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CASI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13 489 568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FINNE PEDERSEN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PEDERSEN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 Sigval Bergesens vei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58 96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