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ae9688d65d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d004c20dab4ceb"/>
  </p:sldMasterIdLst>
  <p:sldIdLst>
    <p:sldId xmlns:r="http://schemas.openxmlformats.org/officeDocument/2006/relationships" id="256" r:id="R746fb6828c4d4ed4"/>
    <p:sldId xmlns:r="http://schemas.openxmlformats.org/officeDocument/2006/relationships" id="257" r:id="R2e17c294dc634696"/>
    <p:sldId xmlns:r="http://schemas.openxmlformats.org/officeDocument/2006/relationships" id="258" r:id="Radbabf07fa4e4f6a"/>
    <p:sldId xmlns:r="http://schemas.openxmlformats.org/officeDocument/2006/relationships" id="259" r:id="Ra71e4d1103bd4823"/>
    <p:sldId xmlns:r="http://schemas.openxmlformats.org/officeDocument/2006/relationships" id="260" r:id="R59a6368f4d964725"/>
    <p:sldId xmlns:r="http://schemas.openxmlformats.org/officeDocument/2006/relationships" id="261" r:id="R6b0cd3922e0a4e4c"/>
    <p:sldId xmlns:r="http://schemas.openxmlformats.org/officeDocument/2006/relationships" id="262" r:id="Reef6e1aea570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004c20dab4ceb" /><Relationship Type="http://schemas.openxmlformats.org/officeDocument/2006/relationships/slide" Target="/ppt/slides/slide1.xml" Id="R746fb6828c4d4ed4" /><Relationship Type="http://schemas.openxmlformats.org/officeDocument/2006/relationships/slide" Target="/ppt/slides/slide2.xml" Id="R2e17c294dc634696" /><Relationship Type="http://schemas.openxmlformats.org/officeDocument/2006/relationships/slide" Target="/ppt/slides/slide3.xml" Id="Radbabf07fa4e4f6a" /><Relationship Type="http://schemas.openxmlformats.org/officeDocument/2006/relationships/slide" Target="/ppt/slides/slide4.xml" Id="Ra71e4d1103bd4823" /><Relationship Type="http://schemas.openxmlformats.org/officeDocument/2006/relationships/slide" Target="/ppt/slides/slide5.xml" Id="R59a6368f4d964725" /><Relationship Type="http://schemas.openxmlformats.org/officeDocument/2006/relationships/slide" Target="/ppt/slides/slide6.xml" Id="R6b0cd3922e0a4e4c" /><Relationship Type="http://schemas.openxmlformats.org/officeDocument/2006/relationships/slide" Target="/ppt/slides/slide7.xml" Id="Reef6e1aea570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1276685533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9c21637cc44d0" /><Relationship Type="http://schemas.openxmlformats.org/officeDocument/2006/relationships/theme" Target="/ppt/slideMasters/theme/theme1.xml" Id="R3cdce2d5da1f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9c21637cc44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fbfb1ce5b44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a69165f784a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42adcf049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10057dda144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2f3e39754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44838dc274a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af013900f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