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e5b7ca251b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ebd3c27f02484c"/>
  </p:sldMasterIdLst>
  <p:sldIdLst>
    <p:sldId xmlns:r="http://schemas.openxmlformats.org/officeDocument/2006/relationships" id="256" r:id="R6bce4273dbbb4ea0"/>
    <p:sldId xmlns:r="http://schemas.openxmlformats.org/officeDocument/2006/relationships" id="257" r:id="Rf9031662ee21473e"/>
    <p:sldId xmlns:r="http://schemas.openxmlformats.org/officeDocument/2006/relationships" id="258" r:id="R56fb312e29c244dd"/>
    <p:sldId xmlns:r="http://schemas.openxmlformats.org/officeDocument/2006/relationships" id="259" r:id="R60aec17e0b2a4ba1"/>
    <p:sldId xmlns:r="http://schemas.openxmlformats.org/officeDocument/2006/relationships" id="260" r:id="R059f7fbc1ba54d43"/>
    <p:sldId xmlns:r="http://schemas.openxmlformats.org/officeDocument/2006/relationships" id="261" r:id="R44d99c551eda4c1c"/>
    <p:sldId xmlns:r="http://schemas.openxmlformats.org/officeDocument/2006/relationships" id="262" r:id="Rf619030c93a4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bd3c27f02484c" /><Relationship Type="http://schemas.openxmlformats.org/officeDocument/2006/relationships/slide" Target="/ppt/slides/slide1.xml" Id="R6bce4273dbbb4ea0" /><Relationship Type="http://schemas.openxmlformats.org/officeDocument/2006/relationships/slide" Target="/ppt/slides/slide2.xml" Id="Rf9031662ee21473e" /><Relationship Type="http://schemas.openxmlformats.org/officeDocument/2006/relationships/slide" Target="/ppt/slides/slide3.xml" Id="R56fb312e29c244dd" /><Relationship Type="http://schemas.openxmlformats.org/officeDocument/2006/relationships/slide" Target="/ppt/slides/slide4.xml" Id="R60aec17e0b2a4ba1" /><Relationship Type="http://schemas.openxmlformats.org/officeDocument/2006/relationships/slide" Target="/ppt/slides/slide5.xml" Id="R059f7fbc1ba54d43" /><Relationship Type="http://schemas.openxmlformats.org/officeDocument/2006/relationships/slide" Target="/ppt/slides/slide6.xml" Id="R44d99c551eda4c1c" /><Relationship Type="http://schemas.openxmlformats.org/officeDocument/2006/relationships/slide" Target="/ppt/slides/slide7.xml" Id="Rf619030c93a4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224cfaa9c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ca625669d4b88" /><Relationship Type="http://schemas.openxmlformats.org/officeDocument/2006/relationships/theme" Target="/ppt/slideMasters/theme/theme1.xml" Id="Rd23cb5e89d8a4d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ca625669d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5631cceaa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0a094265146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ae0b253d6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da028cd91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e5f4fee4a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d2accd50749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dcbd829a6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77 448 000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981 340 124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