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6e5f40dea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c1a01dbc0456c"/>
  </p:sldMasterIdLst>
  <p:sldIdLst>
    <p:sldId xmlns:r="http://schemas.openxmlformats.org/officeDocument/2006/relationships" id="256" r:id="Rb62e4a0b78d34643"/>
    <p:sldId xmlns:r="http://schemas.openxmlformats.org/officeDocument/2006/relationships" id="257" r:id="Rdda207a3a01348ec"/>
    <p:sldId xmlns:r="http://schemas.openxmlformats.org/officeDocument/2006/relationships" id="258" r:id="Rd7902dfca0da46eb"/>
    <p:sldId xmlns:r="http://schemas.openxmlformats.org/officeDocument/2006/relationships" id="259" r:id="R9881c30cee234994"/>
    <p:sldId xmlns:r="http://schemas.openxmlformats.org/officeDocument/2006/relationships" id="260" r:id="R37cdc5a564334c41"/>
    <p:sldId xmlns:r="http://schemas.openxmlformats.org/officeDocument/2006/relationships" id="261" r:id="Ra6283d3e889a4a4e"/>
    <p:sldId xmlns:r="http://schemas.openxmlformats.org/officeDocument/2006/relationships" id="262" r:id="R3b4af6b6aab6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c1a01dbc0456c" /><Relationship Type="http://schemas.openxmlformats.org/officeDocument/2006/relationships/slide" Target="/ppt/slides/slide1.xml" Id="Rb62e4a0b78d34643" /><Relationship Type="http://schemas.openxmlformats.org/officeDocument/2006/relationships/slide" Target="/ppt/slides/slide2.xml" Id="Rdda207a3a01348ec" /><Relationship Type="http://schemas.openxmlformats.org/officeDocument/2006/relationships/slide" Target="/ppt/slides/slide3.xml" Id="Rd7902dfca0da46eb" /><Relationship Type="http://schemas.openxmlformats.org/officeDocument/2006/relationships/slide" Target="/ppt/slides/slide4.xml" Id="R9881c30cee234994" /><Relationship Type="http://schemas.openxmlformats.org/officeDocument/2006/relationships/slide" Target="/ppt/slides/slide5.xml" Id="R37cdc5a564334c41" /><Relationship Type="http://schemas.openxmlformats.org/officeDocument/2006/relationships/slide" Target="/ppt/slides/slide6.xml" Id="Ra6283d3e889a4a4e" /><Relationship Type="http://schemas.openxmlformats.org/officeDocument/2006/relationships/slide" Target="/ppt/slides/slide7.xml" Id="R3b4af6b6aab6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fd34235a0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d0eb59e0a4af6" /><Relationship Type="http://schemas.openxmlformats.org/officeDocument/2006/relationships/theme" Target="/ppt/slideMasters/theme/theme1.xml" Id="Rbaaa77deca5c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d0eb59e0a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5071f3d8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e49455c52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ddbe49c8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8021e4e2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1e443bdaa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c4b4a4d7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0293e0fd1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FORENINGSKALENDEREN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FORENINGSKALENDEREN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SEIDENSCHNUR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6025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05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