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96d0b2cc3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3d4204c1841a1"/>
  </p:sldMasterIdLst>
  <p:sldIdLst>
    <p:sldId xmlns:r="http://schemas.openxmlformats.org/officeDocument/2006/relationships" id="256" r:id="Ra1d1ba50da2d4840"/>
    <p:sldId xmlns:r="http://schemas.openxmlformats.org/officeDocument/2006/relationships" id="257" r:id="R80414d1257b74c93"/>
    <p:sldId xmlns:r="http://schemas.openxmlformats.org/officeDocument/2006/relationships" id="258" r:id="R218ec2b68eea41c2"/>
    <p:sldId xmlns:r="http://schemas.openxmlformats.org/officeDocument/2006/relationships" id="259" r:id="R33487bbee4aa4927"/>
    <p:sldId xmlns:r="http://schemas.openxmlformats.org/officeDocument/2006/relationships" id="260" r:id="R5b6a3e2d18b4407d"/>
    <p:sldId xmlns:r="http://schemas.openxmlformats.org/officeDocument/2006/relationships" id="261" r:id="Rd93f18a9ff9f45ce"/>
    <p:sldId xmlns:r="http://schemas.openxmlformats.org/officeDocument/2006/relationships" id="262" r:id="Ra57bab23e08845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3d4204c1841a1" /><Relationship Type="http://schemas.openxmlformats.org/officeDocument/2006/relationships/slide" Target="/ppt/slides/slide1.xml" Id="Ra1d1ba50da2d4840" /><Relationship Type="http://schemas.openxmlformats.org/officeDocument/2006/relationships/slide" Target="/ppt/slides/slide2.xml" Id="R80414d1257b74c93" /><Relationship Type="http://schemas.openxmlformats.org/officeDocument/2006/relationships/slide" Target="/ppt/slides/slide3.xml" Id="R218ec2b68eea41c2" /><Relationship Type="http://schemas.openxmlformats.org/officeDocument/2006/relationships/slide" Target="/ppt/slides/slide4.xml" Id="R33487bbee4aa4927" /><Relationship Type="http://schemas.openxmlformats.org/officeDocument/2006/relationships/slide" Target="/ppt/slides/slide5.xml" Id="R5b6a3e2d18b4407d" /><Relationship Type="http://schemas.openxmlformats.org/officeDocument/2006/relationships/slide" Target="/ppt/slides/slide6.xml" Id="Rd93f18a9ff9f45ce" /><Relationship Type="http://schemas.openxmlformats.org/officeDocument/2006/relationships/slide" Target="/ppt/slides/slide7.xml" Id="Ra57bab23e08845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0b57d78c4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172110ab14b8f" /><Relationship Type="http://schemas.openxmlformats.org/officeDocument/2006/relationships/theme" Target="/ppt/slideMasters/theme/theme1.xml" Id="Rccfb16224dad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172110ab1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a68eb55ef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0108a4ba5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47f6da3e5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7d8ac909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79f427d2e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66e1efa1341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954f7821a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28 560 174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365 306 599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456 706 552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