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5f782a6d5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70b7e03194cfa"/>
  </p:sldMasterIdLst>
  <p:sldIdLst>
    <p:sldId xmlns:r="http://schemas.openxmlformats.org/officeDocument/2006/relationships" id="256" r:id="R231e2aca0d264742"/>
    <p:sldId xmlns:r="http://schemas.openxmlformats.org/officeDocument/2006/relationships" id="257" r:id="R597f82108b4d4a36"/>
    <p:sldId xmlns:r="http://schemas.openxmlformats.org/officeDocument/2006/relationships" id="258" r:id="Rfa42b74347d9409f"/>
    <p:sldId xmlns:r="http://schemas.openxmlformats.org/officeDocument/2006/relationships" id="259" r:id="R3bbd549a91f445fd"/>
    <p:sldId xmlns:r="http://schemas.openxmlformats.org/officeDocument/2006/relationships" id="260" r:id="Rbd29271af3074497"/>
    <p:sldId xmlns:r="http://schemas.openxmlformats.org/officeDocument/2006/relationships" id="261" r:id="Rd59737ba86824141"/>
    <p:sldId xmlns:r="http://schemas.openxmlformats.org/officeDocument/2006/relationships" id="262" r:id="Rc46798c24789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70b7e03194cfa" /><Relationship Type="http://schemas.openxmlformats.org/officeDocument/2006/relationships/slide" Target="/ppt/slides/slide1.xml" Id="R231e2aca0d264742" /><Relationship Type="http://schemas.openxmlformats.org/officeDocument/2006/relationships/slide" Target="/ppt/slides/slide2.xml" Id="R597f82108b4d4a36" /><Relationship Type="http://schemas.openxmlformats.org/officeDocument/2006/relationships/slide" Target="/ppt/slides/slide3.xml" Id="Rfa42b74347d9409f" /><Relationship Type="http://schemas.openxmlformats.org/officeDocument/2006/relationships/slide" Target="/ppt/slides/slide4.xml" Id="R3bbd549a91f445fd" /><Relationship Type="http://schemas.openxmlformats.org/officeDocument/2006/relationships/slide" Target="/ppt/slides/slide5.xml" Id="Rbd29271af3074497" /><Relationship Type="http://schemas.openxmlformats.org/officeDocument/2006/relationships/slide" Target="/ppt/slides/slide6.xml" Id="Rd59737ba86824141" /><Relationship Type="http://schemas.openxmlformats.org/officeDocument/2006/relationships/slide" Target="/ppt/slides/slide7.xml" Id="Rc46798c24789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6482e1f5b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e2cdff774fbe" /><Relationship Type="http://schemas.openxmlformats.org/officeDocument/2006/relationships/theme" Target="/ppt/slideMasters/theme/theme1.xml" Id="R3836e37a29e4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ce2cdff77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b3f6b838d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34cc88e7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d61e8a844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66715cf2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31fd4be2c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12b2c976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8bdba20c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SIVILINGENIØR ROBERT WILLIAMSEN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SIVILINGENIØR ROBERT WILLIAMSEN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EINAR ANGELL WILLIAMSEN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WILLIAMSEN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21 81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robert.williamsen@williamsen.no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981 427 726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SIVILINGENIØR ROBERT WILLIAMSEN AS</a:t>
            </a:r>
          </a:p>
        </p:txBody>
      </p:sp>
    </p:spTree>
  </p:cSld>
  <p:clrMapOvr>
    <a:masterClrMapping xmlns:a="http://schemas.openxmlformats.org/drawingml/2006/main"/>
  </p:clrMapOvr>
</p:sld>
</file>