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d8b3ddadb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76fe4a4e84575"/>
  </p:sldMasterIdLst>
  <p:sldIdLst>
    <p:sldId xmlns:r="http://schemas.openxmlformats.org/officeDocument/2006/relationships" id="256" r:id="R5595622f7f534e95"/>
    <p:sldId xmlns:r="http://schemas.openxmlformats.org/officeDocument/2006/relationships" id="257" r:id="Rd3ef476db17f435a"/>
    <p:sldId xmlns:r="http://schemas.openxmlformats.org/officeDocument/2006/relationships" id="258" r:id="Rba71289c1df14b8b"/>
    <p:sldId xmlns:r="http://schemas.openxmlformats.org/officeDocument/2006/relationships" id="259" r:id="R8a8350cac61b454b"/>
    <p:sldId xmlns:r="http://schemas.openxmlformats.org/officeDocument/2006/relationships" id="260" r:id="R9845c7265479452c"/>
    <p:sldId xmlns:r="http://schemas.openxmlformats.org/officeDocument/2006/relationships" id="261" r:id="Ra016fd414aa94aa0"/>
    <p:sldId xmlns:r="http://schemas.openxmlformats.org/officeDocument/2006/relationships" id="262" r:id="R89dc0fbd809d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76fe4a4e84575" /><Relationship Type="http://schemas.openxmlformats.org/officeDocument/2006/relationships/slide" Target="/ppt/slides/slide1.xml" Id="R5595622f7f534e95" /><Relationship Type="http://schemas.openxmlformats.org/officeDocument/2006/relationships/slide" Target="/ppt/slides/slide2.xml" Id="Rd3ef476db17f435a" /><Relationship Type="http://schemas.openxmlformats.org/officeDocument/2006/relationships/slide" Target="/ppt/slides/slide3.xml" Id="Rba71289c1df14b8b" /><Relationship Type="http://schemas.openxmlformats.org/officeDocument/2006/relationships/slide" Target="/ppt/slides/slide4.xml" Id="R8a8350cac61b454b" /><Relationship Type="http://schemas.openxmlformats.org/officeDocument/2006/relationships/slide" Target="/ppt/slides/slide5.xml" Id="R9845c7265479452c" /><Relationship Type="http://schemas.openxmlformats.org/officeDocument/2006/relationships/slide" Target="/ppt/slides/slide6.xml" Id="Ra016fd414aa94aa0" /><Relationship Type="http://schemas.openxmlformats.org/officeDocument/2006/relationships/slide" Target="/ppt/slides/slide7.xml" Id="R89dc0fbd809d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c1435525c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70e574a94669" /><Relationship Type="http://schemas.openxmlformats.org/officeDocument/2006/relationships/theme" Target="/ppt/slideMasters/theme/theme1.xml" Id="R2d4db984bb1c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670e574a9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b3e074bac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850f2020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1afb686db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90f5d84a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bc8cd429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91d89f8b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0b8f7181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