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de0e8220f7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c612c2a11d4a54"/>
  </p:sldMasterIdLst>
  <p:sldIdLst>
    <p:sldId xmlns:r="http://schemas.openxmlformats.org/officeDocument/2006/relationships" id="256" r:id="Rea0290922d0b4719"/>
    <p:sldId xmlns:r="http://schemas.openxmlformats.org/officeDocument/2006/relationships" id="257" r:id="R63354011df944d28"/>
    <p:sldId xmlns:r="http://schemas.openxmlformats.org/officeDocument/2006/relationships" id="258" r:id="R1f938932cf5d47e5"/>
    <p:sldId xmlns:r="http://schemas.openxmlformats.org/officeDocument/2006/relationships" id="259" r:id="Rbfae462ed78444a5"/>
    <p:sldId xmlns:r="http://schemas.openxmlformats.org/officeDocument/2006/relationships" id="260" r:id="R28093d1b5b5c4daa"/>
    <p:sldId xmlns:r="http://schemas.openxmlformats.org/officeDocument/2006/relationships" id="261" r:id="R606f0beea6fd4d7a"/>
    <p:sldId xmlns:r="http://schemas.openxmlformats.org/officeDocument/2006/relationships" id="262" r:id="R632d9015f880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612c2a11d4a54" /><Relationship Type="http://schemas.openxmlformats.org/officeDocument/2006/relationships/slide" Target="/ppt/slides/slide1.xml" Id="Rea0290922d0b4719" /><Relationship Type="http://schemas.openxmlformats.org/officeDocument/2006/relationships/slide" Target="/ppt/slides/slide2.xml" Id="R63354011df944d28" /><Relationship Type="http://schemas.openxmlformats.org/officeDocument/2006/relationships/slide" Target="/ppt/slides/slide3.xml" Id="R1f938932cf5d47e5" /><Relationship Type="http://schemas.openxmlformats.org/officeDocument/2006/relationships/slide" Target="/ppt/slides/slide4.xml" Id="Rbfae462ed78444a5" /><Relationship Type="http://schemas.openxmlformats.org/officeDocument/2006/relationships/slide" Target="/ppt/slides/slide5.xml" Id="R28093d1b5b5c4daa" /><Relationship Type="http://schemas.openxmlformats.org/officeDocument/2006/relationships/slide" Target="/ppt/slides/slide6.xml" Id="R606f0beea6fd4d7a" /><Relationship Type="http://schemas.openxmlformats.org/officeDocument/2006/relationships/slide" Target="/ppt/slides/slide7.xml" Id="R632d9015f880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8e658336f4a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2adce5e2846f0" /><Relationship Type="http://schemas.openxmlformats.org/officeDocument/2006/relationships/theme" Target="/ppt/slideMasters/theme/theme1.xml" Id="Rb47142b77375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12adce5e2846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7375e66d348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0a5dec060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8c81db4574b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27ae3f1084a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f756a0e9747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3da94cd5c42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0234f6e7543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SANDERBERG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−3 005 989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−2 993 877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23 651 088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SANDERBERG DAG ENGELHARDT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981 538 153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