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ea4b00a2b44d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ece302669c423e"/>
  </p:sldMasterIdLst>
  <p:sldIdLst>
    <p:sldId xmlns:r="http://schemas.openxmlformats.org/officeDocument/2006/relationships" id="256" r:id="R69ffc4164b1a4d18"/>
    <p:sldId xmlns:r="http://schemas.openxmlformats.org/officeDocument/2006/relationships" id="257" r:id="Rf6b9acc0cc2741d0"/>
    <p:sldId xmlns:r="http://schemas.openxmlformats.org/officeDocument/2006/relationships" id="258" r:id="R3773dee2919641df"/>
    <p:sldId xmlns:r="http://schemas.openxmlformats.org/officeDocument/2006/relationships" id="259" r:id="R3b67f32172684dc2"/>
    <p:sldId xmlns:r="http://schemas.openxmlformats.org/officeDocument/2006/relationships" id="260" r:id="R388cab7d0c2d44f8"/>
    <p:sldId xmlns:r="http://schemas.openxmlformats.org/officeDocument/2006/relationships" id="261" r:id="Rd50843494ed246bf"/>
    <p:sldId xmlns:r="http://schemas.openxmlformats.org/officeDocument/2006/relationships" id="262" r:id="Rc7bbfb87f5c244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ece302669c423e" /><Relationship Type="http://schemas.openxmlformats.org/officeDocument/2006/relationships/slide" Target="/ppt/slides/slide1.xml" Id="R69ffc4164b1a4d18" /><Relationship Type="http://schemas.openxmlformats.org/officeDocument/2006/relationships/slide" Target="/ppt/slides/slide2.xml" Id="Rf6b9acc0cc2741d0" /><Relationship Type="http://schemas.openxmlformats.org/officeDocument/2006/relationships/slide" Target="/ppt/slides/slide3.xml" Id="R3773dee2919641df" /><Relationship Type="http://schemas.openxmlformats.org/officeDocument/2006/relationships/slide" Target="/ppt/slides/slide4.xml" Id="R3b67f32172684dc2" /><Relationship Type="http://schemas.openxmlformats.org/officeDocument/2006/relationships/slide" Target="/ppt/slides/slide5.xml" Id="R388cab7d0c2d44f8" /><Relationship Type="http://schemas.openxmlformats.org/officeDocument/2006/relationships/slide" Target="/ppt/slides/slide6.xml" Id="Rd50843494ed246bf" /><Relationship Type="http://schemas.openxmlformats.org/officeDocument/2006/relationships/slide" Target="/ppt/slides/slide7.xml" Id="Rc7bbfb87f5c244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f50da7230548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d3167fe054eed" /><Relationship Type="http://schemas.openxmlformats.org/officeDocument/2006/relationships/theme" Target="/ppt/slideMasters/theme/theme1.xml" Id="R09ff1755c3274b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5d3167fe054e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5cb934c8e49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66f74a5804c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3c848cf54a4e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364553ad343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763fa61ae46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b497cbac3d4c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800f3f9a743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LINUM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LINUM INVEST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−574 423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741 250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HAUGLI RAGNAR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NUMME YNGVAR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O.H. Bangs vei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74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981 562 690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LINUM INVEST AS</a:t>
            </a:r>
          </a:p>
        </p:txBody>
      </p:sp>
    </p:spTree>
  </p:cSld>
  <p:clrMapOvr>
    <a:masterClrMapping xmlns:a="http://schemas.openxmlformats.org/drawingml/2006/main"/>
  </p:clrMapOvr>
</p:sld>
</file>