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80fec5556546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c7f4f30f524341"/>
  </p:sldMasterIdLst>
  <p:sldIdLst>
    <p:sldId xmlns:r="http://schemas.openxmlformats.org/officeDocument/2006/relationships" id="256" r:id="R591a0ac6de314e39"/>
    <p:sldId xmlns:r="http://schemas.openxmlformats.org/officeDocument/2006/relationships" id="257" r:id="Rff1151e9a23a44b5"/>
    <p:sldId xmlns:r="http://schemas.openxmlformats.org/officeDocument/2006/relationships" id="258" r:id="R892a3172242a4c32"/>
    <p:sldId xmlns:r="http://schemas.openxmlformats.org/officeDocument/2006/relationships" id="259" r:id="R590f11ef011041fe"/>
    <p:sldId xmlns:r="http://schemas.openxmlformats.org/officeDocument/2006/relationships" id="260" r:id="R7e2f7c6abc924fcd"/>
    <p:sldId xmlns:r="http://schemas.openxmlformats.org/officeDocument/2006/relationships" id="261" r:id="Rfffe5495524440e1"/>
    <p:sldId xmlns:r="http://schemas.openxmlformats.org/officeDocument/2006/relationships" id="262" r:id="R1dfd20c34d0b41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c7f4f30f524341" /><Relationship Type="http://schemas.openxmlformats.org/officeDocument/2006/relationships/slide" Target="/ppt/slides/slide1.xml" Id="R591a0ac6de314e39" /><Relationship Type="http://schemas.openxmlformats.org/officeDocument/2006/relationships/slide" Target="/ppt/slides/slide2.xml" Id="Rff1151e9a23a44b5" /><Relationship Type="http://schemas.openxmlformats.org/officeDocument/2006/relationships/slide" Target="/ppt/slides/slide3.xml" Id="R892a3172242a4c32" /><Relationship Type="http://schemas.openxmlformats.org/officeDocument/2006/relationships/slide" Target="/ppt/slides/slide4.xml" Id="R590f11ef011041fe" /><Relationship Type="http://schemas.openxmlformats.org/officeDocument/2006/relationships/slide" Target="/ppt/slides/slide5.xml" Id="R7e2f7c6abc924fcd" /><Relationship Type="http://schemas.openxmlformats.org/officeDocument/2006/relationships/slide" Target="/ppt/slides/slide6.xml" Id="Rfffe5495524440e1" /><Relationship Type="http://schemas.openxmlformats.org/officeDocument/2006/relationships/slide" Target="/ppt/slides/slide7.xml" Id="R1dfd20c34d0b41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99b2ce35b84d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4fccf8cb44965" /><Relationship Type="http://schemas.openxmlformats.org/officeDocument/2006/relationships/theme" Target="/ppt/slideMasters/theme/theme1.xml" Id="R6a7af713e7464c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b4fccf8cb449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7f3189b524f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5db16475e41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427397a8448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4c32ecc2447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4496a41a54f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024a87f8d42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508a27cf347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MCM WESTBØ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MCM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MCM WESTBØ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MCM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MCM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MCM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40 630 615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81 713 469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83 192 834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MCM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CASPER WESTBØ AS  –  31,0 %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WESTBØ AS  –  31,0 %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 OHANA AS  –  31,0 %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BASTARD AS  –  6,9 %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MCM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981 611 446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MCM WESTBØ AS</a:t>
            </a:r>
          </a:p>
        </p:txBody>
      </p:sp>
    </p:spTree>
  </p:cSld>
  <p:clrMapOvr>
    <a:masterClrMapping xmlns:a="http://schemas.openxmlformats.org/drawingml/2006/main"/>
  </p:clrMapOvr>
</p:sld>
</file>