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c94c297876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62663833f42d2"/>
  </p:sldMasterIdLst>
  <p:sldIdLst>
    <p:sldId xmlns:r="http://schemas.openxmlformats.org/officeDocument/2006/relationships" id="256" r:id="R08482b9475ad4fb1"/>
    <p:sldId xmlns:r="http://schemas.openxmlformats.org/officeDocument/2006/relationships" id="257" r:id="R61524e8410304082"/>
    <p:sldId xmlns:r="http://schemas.openxmlformats.org/officeDocument/2006/relationships" id="258" r:id="R4aaa91c33b164163"/>
    <p:sldId xmlns:r="http://schemas.openxmlformats.org/officeDocument/2006/relationships" id="259" r:id="R589224c7922147a7"/>
    <p:sldId xmlns:r="http://schemas.openxmlformats.org/officeDocument/2006/relationships" id="260" r:id="Raee30b9af86440da"/>
    <p:sldId xmlns:r="http://schemas.openxmlformats.org/officeDocument/2006/relationships" id="261" r:id="R7f72470faa6b49c5"/>
    <p:sldId xmlns:r="http://schemas.openxmlformats.org/officeDocument/2006/relationships" id="262" r:id="R1cca97847c2940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62663833f42d2" /><Relationship Type="http://schemas.openxmlformats.org/officeDocument/2006/relationships/slide" Target="/ppt/slides/slide1.xml" Id="R08482b9475ad4fb1" /><Relationship Type="http://schemas.openxmlformats.org/officeDocument/2006/relationships/slide" Target="/ppt/slides/slide2.xml" Id="R61524e8410304082" /><Relationship Type="http://schemas.openxmlformats.org/officeDocument/2006/relationships/slide" Target="/ppt/slides/slide3.xml" Id="R4aaa91c33b164163" /><Relationship Type="http://schemas.openxmlformats.org/officeDocument/2006/relationships/slide" Target="/ppt/slides/slide4.xml" Id="R589224c7922147a7" /><Relationship Type="http://schemas.openxmlformats.org/officeDocument/2006/relationships/slide" Target="/ppt/slides/slide5.xml" Id="Raee30b9af86440da" /><Relationship Type="http://schemas.openxmlformats.org/officeDocument/2006/relationships/slide" Target="/ppt/slides/slide6.xml" Id="R7f72470faa6b49c5" /><Relationship Type="http://schemas.openxmlformats.org/officeDocument/2006/relationships/slide" Target="/ppt/slides/slide7.xml" Id="R1cca97847c2940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a68419b484a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b17fd06ec4cf2" /><Relationship Type="http://schemas.openxmlformats.org/officeDocument/2006/relationships/theme" Target="/ppt/slideMasters/theme/theme1.xml" Id="R9fc7ee8152bb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fb17fd06ec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2bf19c543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5f9e73cf3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13050eaec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c40440f7e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6944825e2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5085a6e0341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8a8463dff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−6 313 390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366 781 259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1 469 188 430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1 605 802 015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