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d623ebd6a4e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83c57b95049c6"/>
  </p:sldMasterIdLst>
  <p:sldIdLst>
    <p:sldId xmlns:r="http://schemas.openxmlformats.org/officeDocument/2006/relationships" id="256" r:id="Rdc5b9af8beaf44e0"/>
    <p:sldId xmlns:r="http://schemas.openxmlformats.org/officeDocument/2006/relationships" id="257" r:id="Rb20c9337ec5644ea"/>
    <p:sldId xmlns:r="http://schemas.openxmlformats.org/officeDocument/2006/relationships" id="258" r:id="R437cf53d0ced4feb"/>
    <p:sldId xmlns:r="http://schemas.openxmlformats.org/officeDocument/2006/relationships" id="259" r:id="Re7d8146c3dd34ba2"/>
    <p:sldId xmlns:r="http://schemas.openxmlformats.org/officeDocument/2006/relationships" id="260" r:id="R47a189cf06f846d6"/>
    <p:sldId xmlns:r="http://schemas.openxmlformats.org/officeDocument/2006/relationships" id="261" r:id="Ra3a68aee0473456c"/>
    <p:sldId xmlns:r="http://schemas.openxmlformats.org/officeDocument/2006/relationships" id="262" r:id="R3cb4da9b16e4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83c57b95049c6" /><Relationship Type="http://schemas.openxmlformats.org/officeDocument/2006/relationships/slide" Target="/ppt/slides/slide1.xml" Id="Rdc5b9af8beaf44e0" /><Relationship Type="http://schemas.openxmlformats.org/officeDocument/2006/relationships/slide" Target="/ppt/slides/slide2.xml" Id="Rb20c9337ec5644ea" /><Relationship Type="http://schemas.openxmlformats.org/officeDocument/2006/relationships/slide" Target="/ppt/slides/slide3.xml" Id="R437cf53d0ced4feb" /><Relationship Type="http://schemas.openxmlformats.org/officeDocument/2006/relationships/slide" Target="/ppt/slides/slide4.xml" Id="Re7d8146c3dd34ba2" /><Relationship Type="http://schemas.openxmlformats.org/officeDocument/2006/relationships/slide" Target="/ppt/slides/slide5.xml" Id="R47a189cf06f846d6" /><Relationship Type="http://schemas.openxmlformats.org/officeDocument/2006/relationships/slide" Target="/ppt/slides/slide6.xml" Id="Ra3a68aee0473456c" /><Relationship Type="http://schemas.openxmlformats.org/officeDocument/2006/relationships/slide" Target="/ppt/slides/slide7.xml" Id="R3cb4da9b16e4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ba863968045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dbe3eea0d40c9" /><Relationship Type="http://schemas.openxmlformats.org/officeDocument/2006/relationships/theme" Target="/ppt/slideMasters/theme/theme1.xml" Id="R078a1419230540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bdbe3eea0d40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1b46ee79147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67cc6528b4b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701c31add4a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d7bab246a46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08de0847746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89788651643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9732993c946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H BØE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H BØE &amp; SØNNER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14 018 878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−445 169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−557 321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5 616 549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15 257 180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BØE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46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981 648 463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