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e05d55c77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32d50629224f16"/>
  </p:sldMasterIdLst>
  <p:sldIdLst>
    <p:sldId xmlns:r="http://schemas.openxmlformats.org/officeDocument/2006/relationships" id="256" r:id="R0f9634172e39483d"/>
    <p:sldId xmlns:r="http://schemas.openxmlformats.org/officeDocument/2006/relationships" id="257" r:id="R6274cc9cbf384a7e"/>
    <p:sldId xmlns:r="http://schemas.openxmlformats.org/officeDocument/2006/relationships" id="258" r:id="R1cf5dbcd7937486a"/>
    <p:sldId xmlns:r="http://schemas.openxmlformats.org/officeDocument/2006/relationships" id="259" r:id="R79b383d37b914271"/>
    <p:sldId xmlns:r="http://schemas.openxmlformats.org/officeDocument/2006/relationships" id="260" r:id="Rbe121008e5244e21"/>
    <p:sldId xmlns:r="http://schemas.openxmlformats.org/officeDocument/2006/relationships" id="261" r:id="R233bece94bd6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2d50629224f16" /><Relationship Type="http://schemas.openxmlformats.org/officeDocument/2006/relationships/slide" Target="/ppt/slides/slide1.xml" Id="R0f9634172e39483d" /><Relationship Type="http://schemas.openxmlformats.org/officeDocument/2006/relationships/slide" Target="/ppt/slides/slide2.xml" Id="R6274cc9cbf384a7e" /><Relationship Type="http://schemas.openxmlformats.org/officeDocument/2006/relationships/slide" Target="/ppt/slides/slide3.xml" Id="R1cf5dbcd7937486a" /><Relationship Type="http://schemas.openxmlformats.org/officeDocument/2006/relationships/slide" Target="/ppt/slides/slide4.xml" Id="R79b383d37b914271" /><Relationship Type="http://schemas.openxmlformats.org/officeDocument/2006/relationships/slide" Target="/ppt/slides/slide5.xml" Id="Rbe121008e5244e21" /><Relationship Type="http://schemas.openxmlformats.org/officeDocument/2006/relationships/slide" Target="/ppt/slides/slide6.xml" Id="R233bece94bd6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f11c4f1f6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051f5755b48c5" /><Relationship Type="http://schemas.openxmlformats.org/officeDocument/2006/relationships/theme" Target="/ppt/slideMasters/theme/theme1.xml" Id="R7ea492d369d8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051f5755b48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6b03a0f4c41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78948bb4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fb8747c2a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a7dd4807840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7f543f92d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5bae75cdf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 INSTITUSJON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INSTITUSJON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−46 725 402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3 007 981 143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19 258 846 140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19 448 087 546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