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2194a9e84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a684c7ad24dea"/>
  </p:sldMasterIdLst>
  <p:sldIdLst>
    <p:sldId xmlns:r="http://schemas.openxmlformats.org/officeDocument/2006/relationships" id="256" r:id="R5873d7245df84d39"/>
    <p:sldId xmlns:r="http://schemas.openxmlformats.org/officeDocument/2006/relationships" id="257" r:id="Rdaa844563ff54282"/>
    <p:sldId xmlns:r="http://schemas.openxmlformats.org/officeDocument/2006/relationships" id="258" r:id="R41c0fec30a234945"/>
    <p:sldId xmlns:r="http://schemas.openxmlformats.org/officeDocument/2006/relationships" id="259" r:id="R1691313b52794382"/>
    <p:sldId xmlns:r="http://schemas.openxmlformats.org/officeDocument/2006/relationships" id="260" r:id="Rb2a11228a9024050"/>
    <p:sldId xmlns:r="http://schemas.openxmlformats.org/officeDocument/2006/relationships" id="261" r:id="Rc898bc2c48884c49"/>
    <p:sldId xmlns:r="http://schemas.openxmlformats.org/officeDocument/2006/relationships" id="262" r:id="R348561e8cd3a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a684c7ad24dea" /><Relationship Type="http://schemas.openxmlformats.org/officeDocument/2006/relationships/slide" Target="/ppt/slides/slide1.xml" Id="R5873d7245df84d39" /><Relationship Type="http://schemas.openxmlformats.org/officeDocument/2006/relationships/slide" Target="/ppt/slides/slide2.xml" Id="Rdaa844563ff54282" /><Relationship Type="http://schemas.openxmlformats.org/officeDocument/2006/relationships/slide" Target="/ppt/slides/slide3.xml" Id="R41c0fec30a234945" /><Relationship Type="http://schemas.openxmlformats.org/officeDocument/2006/relationships/slide" Target="/ppt/slides/slide4.xml" Id="R1691313b52794382" /><Relationship Type="http://schemas.openxmlformats.org/officeDocument/2006/relationships/slide" Target="/ppt/slides/slide5.xml" Id="Rb2a11228a9024050" /><Relationship Type="http://schemas.openxmlformats.org/officeDocument/2006/relationships/slide" Target="/ppt/slides/slide6.xml" Id="Rc898bc2c48884c49" /><Relationship Type="http://schemas.openxmlformats.org/officeDocument/2006/relationships/slide" Target="/ppt/slides/slide7.xml" Id="R348561e8cd3a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952c238c5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c2784f312405a" /><Relationship Type="http://schemas.openxmlformats.org/officeDocument/2006/relationships/theme" Target="/ppt/slideMasters/theme/theme1.xml" Id="R88902d77f94c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c2784f312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3a60496b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fd014d094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d43d9a7d8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fe5452e2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87efe433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31998485c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1972e5aa2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MF-H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MF-H ACCOUNTING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5 441 813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2 781 994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FISCHER-HAUGE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Husvikholmen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981 704 649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MF-H ACCOUNTING AS</a:t>
            </a:r>
          </a:p>
        </p:txBody>
      </p:sp>
    </p:spTree>
  </p:cSld>
  <p:clrMapOvr>
    <a:masterClrMapping xmlns:a="http://schemas.openxmlformats.org/drawingml/2006/main"/>
  </p:clrMapOvr>
</p:sld>
</file>