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04eeda49b848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74fc1e46164254"/>
  </p:sldMasterIdLst>
  <p:sldIdLst>
    <p:sldId xmlns:r="http://schemas.openxmlformats.org/officeDocument/2006/relationships" id="256" r:id="R82d51dedb6f24a39"/>
    <p:sldId xmlns:r="http://schemas.openxmlformats.org/officeDocument/2006/relationships" id="257" r:id="R0291b7de96e34861"/>
    <p:sldId xmlns:r="http://schemas.openxmlformats.org/officeDocument/2006/relationships" id="258" r:id="Rcde44231fa6a4cad"/>
    <p:sldId xmlns:r="http://schemas.openxmlformats.org/officeDocument/2006/relationships" id="259" r:id="R4b885c1df8b84b02"/>
    <p:sldId xmlns:r="http://schemas.openxmlformats.org/officeDocument/2006/relationships" id="260" r:id="Rb8a5fb2d468f4827"/>
    <p:sldId xmlns:r="http://schemas.openxmlformats.org/officeDocument/2006/relationships" id="261" r:id="Rc4fcdbba20d14e54"/>
    <p:sldId xmlns:r="http://schemas.openxmlformats.org/officeDocument/2006/relationships" id="262" r:id="R27f3a44535ae45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74fc1e46164254" /><Relationship Type="http://schemas.openxmlformats.org/officeDocument/2006/relationships/slide" Target="/ppt/slides/slide1.xml" Id="R82d51dedb6f24a39" /><Relationship Type="http://schemas.openxmlformats.org/officeDocument/2006/relationships/slide" Target="/ppt/slides/slide2.xml" Id="R0291b7de96e34861" /><Relationship Type="http://schemas.openxmlformats.org/officeDocument/2006/relationships/slide" Target="/ppt/slides/slide3.xml" Id="Rcde44231fa6a4cad" /><Relationship Type="http://schemas.openxmlformats.org/officeDocument/2006/relationships/slide" Target="/ppt/slides/slide4.xml" Id="R4b885c1df8b84b02" /><Relationship Type="http://schemas.openxmlformats.org/officeDocument/2006/relationships/slide" Target="/ppt/slides/slide5.xml" Id="Rb8a5fb2d468f4827" /><Relationship Type="http://schemas.openxmlformats.org/officeDocument/2006/relationships/slide" Target="/ppt/slides/slide6.xml" Id="Rc4fcdbba20d14e54" /><Relationship Type="http://schemas.openxmlformats.org/officeDocument/2006/relationships/slide" Target="/ppt/slides/slide7.xml" Id="R27f3a44535ae45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62af15d97e4d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049c443ef4dd6" /><Relationship Type="http://schemas.openxmlformats.org/officeDocument/2006/relationships/theme" Target="/ppt/slideMasters/theme/theme1.xml" Id="R9f6d4a8b42b243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8049c443ef4d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8605a5b9d4f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c1fff42eb4a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92159decf4f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cc000f6e44a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6a8df4ac04d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6c9be89e748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f5ed28ff945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JØRGENSEN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JØRGENSEN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−262 002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21 989 866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68 560 225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81 287 682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JØRGENSEN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Eilert Sundts gate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44 92 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981 879 430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