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3e7b306dc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1f73476fa4f28"/>
  </p:sldMasterIdLst>
  <p:sldIdLst>
    <p:sldId xmlns:r="http://schemas.openxmlformats.org/officeDocument/2006/relationships" id="256" r:id="Rb9fbf41d942746c2"/>
    <p:sldId xmlns:r="http://schemas.openxmlformats.org/officeDocument/2006/relationships" id="257" r:id="R2cb518781d0a423c"/>
    <p:sldId xmlns:r="http://schemas.openxmlformats.org/officeDocument/2006/relationships" id="258" r:id="R2d18e895dc734e50"/>
    <p:sldId xmlns:r="http://schemas.openxmlformats.org/officeDocument/2006/relationships" id="259" r:id="R42dae31416674a7a"/>
    <p:sldId xmlns:r="http://schemas.openxmlformats.org/officeDocument/2006/relationships" id="260" r:id="R093780cf72394482"/>
    <p:sldId xmlns:r="http://schemas.openxmlformats.org/officeDocument/2006/relationships" id="261" r:id="R002344bc49cc4b94"/>
    <p:sldId xmlns:r="http://schemas.openxmlformats.org/officeDocument/2006/relationships" id="262" r:id="R1de1233beea9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1f73476fa4f28" /><Relationship Type="http://schemas.openxmlformats.org/officeDocument/2006/relationships/slide" Target="/ppt/slides/slide1.xml" Id="Rb9fbf41d942746c2" /><Relationship Type="http://schemas.openxmlformats.org/officeDocument/2006/relationships/slide" Target="/ppt/slides/slide2.xml" Id="R2cb518781d0a423c" /><Relationship Type="http://schemas.openxmlformats.org/officeDocument/2006/relationships/slide" Target="/ppt/slides/slide3.xml" Id="R2d18e895dc734e50" /><Relationship Type="http://schemas.openxmlformats.org/officeDocument/2006/relationships/slide" Target="/ppt/slides/slide4.xml" Id="R42dae31416674a7a" /><Relationship Type="http://schemas.openxmlformats.org/officeDocument/2006/relationships/slide" Target="/ppt/slides/slide5.xml" Id="R093780cf72394482" /><Relationship Type="http://schemas.openxmlformats.org/officeDocument/2006/relationships/slide" Target="/ppt/slides/slide6.xml" Id="R002344bc49cc4b94" /><Relationship Type="http://schemas.openxmlformats.org/officeDocument/2006/relationships/slide" Target="/ppt/slides/slide7.xml" Id="R1de1233beea9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bed320f9c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27ead2bf4106" /><Relationship Type="http://schemas.openxmlformats.org/officeDocument/2006/relationships/theme" Target="/ppt/slideMasters/theme/theme1.xml" Id="Rabb1d241d7db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727ead2bf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e50b0a60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9afa8f71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6d3cc493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392aa3aa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6d000a20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8be86b21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0f11a46a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 MASKIN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3 487 808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AMUNDGÅRD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BRUSTUEN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Storlykkjevegen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16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981 888 057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