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28a68de6694e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e7e0fc7bd14e3d"/>
  </p:sldMasterIdLst>
  <p:sldIdLst>
    <p:sldId xmlns:r="http://schemas.openxmlformats.org/officeDocument/2006/relationships" id="256" r:id="Rd39499a2c9e14151"/>
    <p:sldId xmlns:r="http://schemas.openxmlformats.org/officeDocument/2006/relationships" id="257" r:id="Rb02ed457676a429d"/>
    <p:sldId xmlns:r="http://schemas.openxmlformats.org/officeDocument/2006/relationships" id="258" r:id="R648df82f673e421a"/>
    <p:sldId xmlns:r="http://schemas.openxmlformats.org/officeDocument/2006/relationships" id="259" r:id="Raedb4e02db7a4aaa"/>
    <p:sldId xmlns:r="http://schemas.openxmlformats.org/officeDocument/2006/relationships" id="260" r:id="Rfbfda586f8bb40f4"/>
    <p:sldId xmlns:r="http://schemas.openxmlformats.org/officeDocument/2006/relationships" id="261" r:id="Re904b7f5e9c84ca5"/>
    <p:sldId xmlns:r="http://schemas.openxmlformats.org/officeDocument/2006/relationships" id="262" r:id="R46c1178c3dde46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e7e0fc7bd14e3d" /><Relationship Type="http://schemas.openxmlformats.org/officeDocument/2006/relationships/slide" Target="/ppt/slides/slide1.xml" Id="Rd39499a2c9e14151" /><Relationship Type="http://schemas.openxmlformats.org/officeDocument/2006/relationships/slide" Target="/ppt/slides/slide2.xml" Id="Rb02ed457676a429d" /><Relationship Type="http://schemas.openxmlformats.org/officeDocument/2006/relationships/slide" Target="/ppt/slides/slide3.xml" Id="R648df82f673e421a" /><Relationship Type="http://schemas.openxmlformats.org/officeDocument/2006/relationships/slide" Target="/ppt/slides/slide4.xml" Id="Raedb4e02db7a4aaa" /><Relationship Type="http://schemas.openxmlformats.org/officeDocument/2006/relationships/slide" Target="/ppt/slides/slide5.xml" Id="Rfbfda586f8bb40f4" /><Relationship Type="http://schemas.openxmlformats.org/officeDocument/2006/relationships/slide" Target="/ppt/slides/slide6.xml" Id="Re904b7f5e9c84ca5" /><Relationship Type="http://schemas.openxmlformats.org/officeDocument/2006/relationships/slide" Target="/ppt/slides/slide7.xml" Id="R46c1178c3dde46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d31dfd7d941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5a2d7dd634863" /><Relationship Type="http://schemas.openxmlformats.org/officeDocument/2006/relationships/theme" Target="/ppt/slideMasters/theme/theme1.xml" Id="Rc13732e3e27b4b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d5a2d7dd6348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971089c2d42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bf97221b514c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4fa88181b48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87bc87c594b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cf961929d4f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eedd04f914d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e1f5a054a43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XLEDGER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XLEDGER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266 016 000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68 571 000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199 590 000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311 023 000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SKAGEN INVEST AS  –  32,9 %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ANETTE SKY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 SKY  –  15,7 %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PINAR INVEST AS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FORTUNO INVEST AS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 SKAGEN INVEST AS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Østensjøveien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981 937 619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XLEDGER GROUP AS</a:t>
            </a:r>
          </a:p>
        </p:txBody>
      </p:sp>
    </p:spTree>
  </p:cSld>
  <p:clrMapOvr>
    <a:masterClrMapping xmlns:a="http://schemas.openxmlformats.org/drawingml/2006/main"/>
  </p:clrMapOvr>
</p:sld>
</file>