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c2d30529e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145797c81249f9"/>
  </p:sldMasterIdLst>
  <p:sldIdLst>
    <p:sldId xmlns:r="http://schemas.openxmlformats.org/officeDocument/2006/relationships" id="256" r:id="R5394a11fafe74dfe"/>
    <p:sldId xmlns:r="http://schemas.openxmlformats.org/officeDocument/2006/relationships" id="257" r:id="R98fa4b986fd04cbf"/>
    <p:sldId xmlns:r="http://schemas.openxmlformats.org/officeDocument/2006/relationships" id="258" r:id="Reda83f5b403a4710"/>
    <p:sldId xmlns:r="http://schemas.openxmlformats.org/officeDocument/2006/relationships" id="259" r:id="R522c625c2ae34ce1"/>
    <p:sldId xmlns:r="http://schemas.openxmlformats.org/officeDocument/2006/relationships" id="260" r:id="R8ce43f8978624f50"/>
    <p:sldId xmlns:r="http://schemas.openxmlformats.org/officeDocument/2006/relationships" id="261" r:id="R296dc5cfb7c54602"/>
    <p:sldId xmlns:r="http://schemas.openxmlformats.org/officeDocument/2006/relationships" id="262" r:id="Ra1014b0aef4641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45797c81249f9" /><Relationship Type="http://schemas.openxmlformats.org/officeDocument/2006/relationships/slide" Target="/ppt/slides/slide1.xml" Id="R5394a11fafe74dfe" /><Relationship Type="http://schemas.openxmlformats.org/officeDocument/2006/relationships/slide" Target="/ppt/slides/slide2.xml" Id="R98fa4b986fd04cbf" /><Relationship Type="http://schemas.openxmlformats.org/officeDocument/2006/relationships/slide" Target="/ppt/slides/slide3.xml" Id="Reda83f5b403a4710" /><Relationship Type="http://schemas.openxmlformats.org/officeDocument/2006/relationships/slide" Target="/ppt/slides/slide4.xml" Id="R522c625c2ae34ce1" /><Relationship Type="http://schemas.openxmlformats.org/officeDocument/2006/relationships/slide" Target="/ppt/slides/slide5.xml" Id="R8ce43f8978624f50" /><Relationship Type="http://schemas.openxmlformats.org/officeDocument/2006/relationships/slide" Target="/ppt/slides/slide6.xml" Id="R296dc5cfb7c54602" /><Relationship Type="http://schemas.openxmlformats.org/officeDocument/2006/relationships/slide" Target="/ppt/slides/slide7.xml" Id="Ra1014b0aef4641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f85a498cd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6c8ca00fe4dc1" /><Relationship Type="http://schemas.openxmlformats.org/officeDocument/2006/relationships/theme" Target="/ppt/slideMasters/theme/theme1.xml" Id="R4ff72ae72e1e4a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6c8ca00fe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b73b9676d40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01e9ef6c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e94efdd5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1c9cc38a0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bfa205588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7ed6aac53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e983d03e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YDSTEBØ MANAGEMENT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23 164 430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981 985 397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YDSTEBØ MANAGEMENT CONSULTING AS</a:t>
            </a:r>
          </a:p>
        </p:txBody>
      </p:sp>
    </p:spTree>
  </p:cSld>
  <p:clrMapOvr>
    <a:masterClrMapping xmlns:a="http://schemas.openxmlformats.org/drawingml/2006/main"/>
  </p:clrMapOvr>
</p:sld>
</file>