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42be66e1245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a36b3edc4443fd"/>
  </p:sldMasterIdLst>
  <p:sldIdLst>
    <p:sldId xmlns:r="http://schemas.openxmlformats.org/officeDocument/2006/relationships" id="256" r:id="Rf636a632420d4b26"/>
    <p:sldId xmlns:r="http://schemas.openxmlformats.org/officeDocument/2006/relationships" id="257" r:id="R78fe3d02fe3f4bec"/>
    <p:sldId xmlns:r="http://schemas.openxmlformats.org/officeDocument/2006/relationships" id="258" r:id="R9fc4b734197a4260"/>
    <p:sldId xmlns:r="http://schemas.openxmlformats.org/officeDocument/2006/relationships" id="259" r:id="R3f03d7d8a5584c30"/>
    <p:sldId xmlns:r="http://schemas.openxmlformats.org/officeDocument/2006/relationships" id="260" r:id="R8b23048ad6524291"/>
    <p:sldId xmlns:r="http://schemas.openxmlformats.org/officeDocument/2006/relationships" id="261" r:id="Rc664ced7655c4d9b"/>
    <p:sldId xmlns:r="http://schemas.openxmlformats.org/officeDocument/2006/relationships" id="262" r:id="Red1128964a5d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36b3edc4443fd" /><Relationship Type="http://schemas.openxmlformats.org/officeDocument/2006/relationships/slide" Target="/ppt/slides/slide1.xml" Id="Rf636a632420d4b26" /><Relationship Type="http://schemas.openxmlformats.org/officeDocument/2006/relationships/slide" Target="/ppt/slides/slide2.xml" Id="R78fe3d02fe3f4bec" /><Relationship Type="http://schemas.openxmlformats.org/officeDocument/2006/relationships/slide" Target="/ppt/slides/slide3.xml" Id="R9fc4b734197a4260" /><Relationship Type="http://schemas.openxmlformats.org/officeDocument/2006/relationships/slide" Target="/ppt/slides/slide4.xml" Id="R3f03d7d8a5584c30" /><Relationship Type="http://schemas.openxmlformats.org/officeDocument/2006/relationships/slide" Target="/ppt/slides/slide5.xml" Id="R8b23048ad6524291" /><Relationship Type="http://schemas.openxmlformats.org/officeDocument/2006/relationships/slide" Target="/ppt/slides/slide6.xml" Id="Rc664ced7655c4d9b" /><Relationship Type="http://schemas.openxmlformats.org/officeDocument/2006/relationships/slide" Target="/ppt/slides/slide7.xml" Id="Red1128964a5d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4997ba18f4c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cb0ebcdeb4de7" /><Relationship Type="http://schemas.openxmlformats.org/officeDocument/2006/relationships/theme" Target="/ppt/slideMasters/theme/theme1.xml" Id="R800c68de5fc5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cb0ebcdeb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f3b09caa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c350126374d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9f03ece77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3ec9295b3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e1b1000b6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8b17141644a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9dd5cf97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PENSJONSPAR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3 258 436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HOPSDAL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Røerveien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96 12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982 032 059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