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c310d9d91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82a2b1df74b66"/>
  </p:sldMasterIdLst>
  <p:sldIdLst>
    <p:sldId xmlns:r="http://schemas.openxmlformats.org/officeDocument/2006/relationships" id="256" r:id="R3b540fe68078483b"/>
    <p:sldId xmlns:r="http://schemas.openxmlformats.org/officeDocument/2006/relationships" id="257" r:id="R8a3eb33319864732"/>
    <p:sldId xmlns:r="http://schemas.openxmlformats.org/officeDocument/2006/relationships" id="258" r:id="R56641bd9699a4a45"/>
    <p:sldId xmlns:r="http://schemas.openxmlformats.org/officeDocument/2006/relationships" id="259" r:id="R4aec965fa0f8452d"/>
    <p:sldId xmlns:r="http://schemas.openxmlformats.org/officeDocument/2006/relationships" id="260" r:id="R798136504cb9438e"/>
    <p:sldId xmlns:r="http://schemas.openxmlformats.org/officeDocument/2006/relationships" id="261" r:id="Rd77d2298a53f469e"/>
    <p:sldId xmlns:r="http://schemas.openxmlformats.org/officeDocument/2006/relationships" id="262" r:id="R33bf4a296eaf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82a2b1df74b66" /><Relationship Type="http://schemas.openxmlformats.org/officeDocument/2006/relationships/slide" Target="/ppt/slides/slide1.xml" Id="R3b540fe68078483b" /><Relationship Type="http://schemas.openxmlformats.org/officeDocument/2006/relationships/slide" Target="/ppt/slides/slide2.xml" Id="R8a3eb33319864732" /><Relationship Type="http://schemas.openxmlformats.org/officeDocument/2006/relationships/slide" Target="/ppt/slides/slide3.xml" Id="R56641bd9699a4a45" /><Relationship Type="http://schemas.openxmlformats.org/officeDocument/2006/relationships/slide" Target="/ppt/slides/slide4.xml" Id="R4aec965fa0f8452d" /><Relationship Type="http://schemas.openxmlformats.org/officeDocument/2006/relationships/slide" Target="/ppt/slides/slide5.xml" Id="R798136504cb9438e" /><Relationship Type="http://schemas.openxmlformats.org/officeDocument/2006/relationships/slide" Target="/ppt/slides/slide6.xml" Id="Rd77d2298a53f469e" /><Relationship Type="http://schemas.openxmlformats.org/officeDocument/2006/relationships/slide" Target="/ppt/slides/slide7.xml" Id="R33bf4a296eaf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c7164a75d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5668675643e7" /><Relationship Type="http://schemas.openxmlformats.org/officeDocument/2006/relationships/theme" Target="/ppt/slideMasters/theme/theme1.xml" Id="R9d8696854b0a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056686756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e5feb97a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ec8121e8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f57447084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acc51cc7c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ee6ec1dcf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ef57f6f7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384616b6d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BRANDT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BRANDT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4 384 583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BRANDT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Ulvøygata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86 62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thor.brandt@gatma.no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982 039 096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