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57ad3d442a46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872455fca54e0c"/>
  </p:sldMasterIdLst>
  <p:sldIdLst>
    <p:sldId xmlns:r="http://schemas.openxmlformats.org/officeDocument/2006/relationships" id="256" r:id="Rfd662cbb44124b40"/>
    <p:sldId xmlns:r="http://schemas.openxmlformats.org/officeDocument/2006/relationships" id="257" r:id="Rd3a7f1873fcb4b88"/>
    <p:sldId xmlns:r="http://schemas.openxmlformats.org/officeDocument/2006/relationships" id="258" r:id="R496765a8925a4697"/>
    <p:sldId xmlns:r="http://schemas.openxmlformats.org/officeDocument/2006/relationships" id="259" r:id="Rf36e5bcdf5b2492f"/>
    <p:sldId xmlns:r="http://schemas.openxmlformats.org/officeDocument/2006/relationships" id="260" r:id="R11f05ff0647f4c60"/>
    <p:sldId xmlns:r="http://schemas.openxmlformats.org/officeDocument/2006/relationships" id="261" r:id="R1aa7b108b4b04f8c"/>
    <p:sldId xmlns:r="http://schemas.openxmlformats.org/officeDocument/2006/relationships" id="262" r:id="R56b41479efe141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872455fca54e0c" /><Relationship Type="http://schemas.openxmlformats.org/officeDocument/2006/relationships/slide" Target="/ppt/slides/slide1.xml" Id="Rfd662cbb44124b40" /><Relationship Type="http://schemas.openxmlformats.org/officeDocument/2006/relationships/slide" Target="/ppt/slides/slide2.xml" Id="Rd3a7f1873fcb4b88" /><Relationship Type="http://schemas.openxmlformats.org/officeDocument/2006/relationships/slide" Target="/ppt/slides/slide3.xml" Id="R496765a8925a4697" /><Relationship Type="http://schemas.openxmlformats.org/officeDocument/2006/relationships/slide" Target="/ppt/slides/slide4.xml" Id="Rf36e5bcdf5b2492f" /><Relationship Type="http://schemas.openxmlformats.org/officeDocument/2006/relationships/slide" Target="/ppt/slides/slide5.xml" Id="R11f05ff0647f4c60" /><Relationship Type="http://schemas.openxmlformats.org/officeDocument/2006/relationships/slide" Target="/ppt/slides/slide6.xml" Id="R1aa7b108b4b04f8c" /><Relationship Type="http://schemas.openxmlformats.org/officeDocument/2006/relationships/slide" Target="/ppt/slides/slide7.xml" Id="R56b41479efe141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a815cd568847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2e255770846f9" /><Relationship Type="http://schemas.openxmlformats.org/officeDocument/2006/relationships/theme" Target="/ppt/slideMasters/theme/theme1.xml" Id="R5410ad5796ab45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62e255770846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b2aed371448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9cae6912f49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10c3075ad43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d043a77be45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3fdbc78ad4a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b455eb6b348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f6d75f3ec4a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 VOSS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 VOSS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1 275 416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372 731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296 016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302 525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1 089 668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RIGAR AS  –  95,2 %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PETERSEN  –  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Arild Petersen, Hestavangen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14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post@revisjonvoss.no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982 067 324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