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1d507bc4f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0cf08b0a4482f"/>
  </p:sldMasterIdLst>
  <p:sldIdLst>
    <p:sldId xmlns:r="http://schemas.openxmlformats.org/officeDocument/2006/relationships" id="256" r:id="R41f6f5bb10dc4f7a"/>
    <p:sldId xmlns:r="http://schemas.openxmlformats.org/officeDocument/2006/relationships" id="257" r:id="Redb23ef2afc04ed2"/>
    <p:sldId xmlns:r="http://schemas.openxmlformats.org/officeDocument/2006/relationships" id="258" r:id="R4574172858d7418a"/>
    <p:sldId xmlns:r="http://schemas.openxmlformats.org/officeDocument/2006/relationships" id="259" r:id="R08a77a8144d7496e"/>
    <p:sldId xmlns:r="http://schemas.openxmlformats.org/officeDocument/2006/relationships" id="260" r:id="Rd8770c340e2a4da0"/>
    <p:sldId xmlns:r="http://schemas.openxmlformats.org/officeDocument/2006/relationships" id="261" r:id="R99e1d732c14d4ff3"/>
    <p:sldId xmlns:r="http://schemas.openxmlformats.org/officeDocument/2006/relationships" id="262" r:id="R53096454ffc0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0cf08b0a4482f" /><Relationship Type="http://schemas.openxmlformats.org/officeDocument/2006/relationships/slide" Target="/ppt/slides/slide1.xml" Id="R41f6f5bb10dc4f7a" /><Relationship Type="http://schemas.openxmlformats.org/officeDocument/2006/relationships/slide" Target="/ppt/slides/slide2.xml" Id="Redb23ef2afc04ed2" /><Relationship Type="http://schemas.openxmlformats.org/officeDocument/2006/relationships/slide" Target="/ppt/slides/slide3.xml" Id="R4574172858d7418a" /><Relationship Type="http://schemas.openxmlformats.org/officeDocument/2006/relationships/slide" Target="/ppt/slides/slide4.xml" Id="R08a77a8144d7496e" /><Relationship Type="http://schemas.openxmlformats.org/officeDocument/2006/relationships/slide" Target="/ppt/slides/slide5.xml" Id="Rd8770c340e2a4da0" /><Relationship Type="http://schemas.openxmlformats.org/officeDocument/2006/relationships/slide" Target="/ppt/slides/slide6.xml" Id="R99e1d732c14d4ff3" /><Relationship Type="http://schemas.openxmlformats.org/officeDocument/2006/relationships/slide" Target="/ppt/slides/slide7.xml" Id="R53096454ffc0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16ddebef5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42eb50ffc4f4a" /><Relationship Type="http://schemas.openxmlformats.org/officeDocument/2006/relationships/theme" Target="/ppt/slideMasters/theme/theme1.xml" Id="Rbd5df89b1756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42eb50ffc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36079d4f2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5cd7d844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10d403bb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3eb58719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5da02169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d87ce758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d1b354de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