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33ba827c6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ba06586a449e9"/>
  </p:sldMasterIdLst>
  <p:sldIdLst>
    <p:sldId xmlns:r="http://schemas.openxmlformats.org/officeDocument/2006/relationships" id="256" r:id="R15e98ae31a714832"/>
    <p:sldId xmlns:r="http://schemas.openxmlformats.org/officeDocument/2006/relationships" id="257" r:id="Rb7a415c770f34ed5"/>
    <p:sldId xmlns:r="http://schemas.openxmlformats.org/officeDocument/2006/relationships" id="258" r:id="R3ba48831eecc4401"/>
    <p:sldId xmlns:r="http://schemas.openxmlformats.org/officeDocument/2006/relationships" id="259" r:id="R986bda3f37764f28"/>
    <p:sldId xmlns:r="http://schemas.openxmlformats.org/officeDocument/2006/relationships" id="260" r:id="R1e04b19a925a435b"/>
    <p:sldId xmlns:r="http://schemas.openxmlformats.org/officeDocument/2006/relationships" id="261" r:id="R85e645c19b584722"/>
    <p:sldId xmlns:r="http://schemas.openxmlformats.org/officeDocument/2006/relationships" id="262" r:id="Rb684b1ae2c46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ba06586a449e9" /><Relationship Type="http://schemas.openxmlformats.org/officeDocument/2006/relationships/slide" Target="/ppt/slides/slide1.xml" Id="R15e98ae31a714832" /><Relationship Type="http://schemas.openxmlformats.org/officeDocument/2006/relationships/slide" Target="/ppt/slides/slide2.xml" Id="Rb7a415c770f34ed5" /><Relationship Type="http://schemas.openxmlformats.org/officeDocument/2006/relationships/slide" Target="/ppt/slides/slide3.xml" Id="R3ba48831eecc4401" /><Relationship Type="http://schemas.openxmlformats.org/officeDocument/2006/relationships/slide" Target="/ppt/slides/slide4.xml" Id="R986bda3f37764f28" /><Relationship Type="http://schemas.openxmlformats.org/officeDocument/2006/relationships/slide" Target="/ppt/slides/slide5.xml" Id="R1e04b19a925a435b" /><Relationship Type="http://schemas.openxmlformats.org/officeDocument/2006/relationships/slide" Target="/ppt/slides/slide6.xml" Id="R85e645c19b584722" /><Relationship Type="http://schemas.openxmlformats.org/officeDocument/2006/relationships/slide" Target="/ppt/slides/slide7.xml" Id="Rb684b1ae2c46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a74fd9282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5bace23b4322" /><Relationship Type="http://schemas.openxmlformats.org/officeDocument/2006/relationships/theme" Target="/ppt/slideMasters/theme/theme1.xml" Id="R8711d83670a5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85bace23b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0059dc1d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959c0fcb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e93381ca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676c9bd08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4f9d98fc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036ed9b6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771250fa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14 877 909 584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214 420 675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168 498 848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328 556 287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karl.erik.sagen@asko.no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