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cf899fbba243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cff9e8cb884009"/>
  </p:sldMasterIdLst>
  <p:sldIdLst>
    <p:sldId xmlns:r="http://schemas.openxmlformats.org/officeDocument/2006/relationships" id="256" r:id="R459368cee9f44465"/>
    <p:sldId xmlns:r="http://schemas.openxmlformats.org/officeDocument/2006/relationships" id="257" r:id="R307378fa2cf54940"/>
    <p:sldId xmlns:r="http://schemas.openxmlformats.org/officeDocument/2006/relationships" id="258" r:id="R4a52f22d67804ed9"/>
    <p:sldId xmlns:r="http://schemas.openxmlformats.org/officeDocument/2006/relationships" id="259" r:id="R02460407278b42ad"/>
    <p:sldId xmlns:r="http://schemas.openxmlformats.org/officeDocument/2006/relationships" id="260" r:id="R70c27e67df844425"/>
    <p:sldId xmlns:r="http://schemas.openxmlformats.org/officeDocument/2006/relationships" id="261" r:id="R5bfa1b223b424bde"/>
    <p:sldId xmlns:r="http://schemas.openxmlformats.org/officeDocument/2006/relationships" id="262" r:id="R6c59e1e6d05f4a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cff9e8cb884009" /><Relationship Type="http://schemas.openxmlformats.org/officeDocument/2006/relationships/slide" Target="/ppt/slides/slide1.xml" Id="R459368cee9f44465" /><Relationship Type="http://schemas.openxmlformats.org/officeDocument/2006/relationships/slide" Target="/ppt/slides/slide2.xml" Id="R307378fa2cf54940" /><Relationship Type="http://schemas.openxmlformats.org/officeDocument/2006/relationships/slide" Target="/ppt/slides/slide3.xml" Id="R4a52f22d67804ed9" /><Relationship Type="http://schemas.openxmlformats.org/officeDocument/2006/relationships/slide" Target="/ppt/slides/slide4.xml" Id="R02460407278b42ad" /><Relationship Type="http://schemas.openxmlformats.org/officeDocument/2006/relationships/slide" Target="/ppt/slides/slide5.xml" Id="R70c27e67df844425" /><Relationship Type="http://schemas.openxmlformats.org/officeDocument/2006/relationships/slide" Target="/ppt/slides/slide6.xml" Id="R5bfa1b223b424bde" /><Relationship Type="http://schemas.openxmlformats.org/officeDocument/2006/relationships/slide" Target="/ppt/slides/slide7.xml" Id="R6c59e1e6d05f4a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3d86b01c8641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73e27664a74205" /><Relationship Type="http://schemas.openxmlformats.org/officeDocument/2006/relationships/theme" Target="/ppt/slideMasters/theme/theme1.xml" Id="R940dcb3b04eb44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73e27664a742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8430c31df47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ca9febf3f45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f8211a9bde47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1b86050f144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eb145b0d3946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88a977e8140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68cef979d44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IM SKAGEN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 SKAGEN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−1 782 327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5 529 037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16 335 373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17 422 209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SKY  –  97,5 %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IM SKAGEN INVEST AS  –  2,5 %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Lundliveien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64 16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982 088 690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IM SKAGEN INVEST AS</a:t>
            </a:r>
          </a:p>
        </p:txBody>
      </p:sp>
    </p:spTree>
  </p:cSld>
  <p:clrMapOvr>
    <a:masterClrMapping xmlns:a="http://schemas.openxmlformats.org/drawingml/2006/main"/>
  </p:clrMapOvr>
</p:sld>
</file>