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6396b2e68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e134e69874478"/>
  </p:sldMasterIdLst>
  <p:sldIdLst>
    <p:sldId xmlns:r="http://schemas.openxmlformats.org/officeDocument/2006/relationships" id="256" r:id="Rf2cbc735e21a4b1a"/>
    <p:sldId xmlns:r="http://schemas.openxmlformats.org/officeDocument/2006/relationships" id="257" r:id="R5eb18d26416c44d3"/>
    <p:sldId xmlns:r="http://schemas.openxmlformats.org/officeDocument/2006/relationships" id="258" r:id="R5a6ade2df1744e4c"/>
    <p:sldId xmlns:r="http://schemas.openxmlformats.org/officeDocument/2006/relationships" id="259" r:id="Raae7bbba2a9d4fc7"/>
    <p:sldId xmlns:r="http://schemas.openxmlformats.org/officeDocument/2006/relationships" id="260" r:id="R28e23d69d4e647dd"/>
    <p:sldId xmlns:r="http://schemas.openxmlformats.org/officeDocument/2006/relationships" id="261" r:id="R02640f8aab004057"/>
    <p:sldId xmlns:r="http://schemas.openxmlformats.org/officeDocument/2006/relationships" id="262" r:id="Red6441f2fbd8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e134e69874478" /><Relationship Type="http://schemas.openxmlformats.org/officeDocument/2006/relationships/slide" Target="/ppt/slides/slide1.xml" Id="Rf2cbc735e21a4b1a" /><Relationship Type="http://schemas.openxmlformats.org/officeDocument/2006/relationships/slide" Target="/ppt/slides/slide2.xml" Id="R5eb18d26416c44d3" /><Relationship Type="http://schemas.openxmlformats.org/officeDocument/2006/relationships/slide" Target="/ppt/slides/slide3.xml" Id="R5a6ade2df1744e4c" /><Relationship Type="http://schemas.openxmlformats.org/officeDocument/2006/relationships/slide" Target="/ppt/slides/slide4.xml" Id="Raae7bbba2a9d4fc7" /><Relationship Type="http://schemas.openxmlformats.org/officeDocument/2006/relationships/slide" Target="/ppt/slides/slide5.xml" Id="R28e23d69d4e647dd" /><Relationship Type="http://schemas.openxmlformats.org/officeDocument/2006/relationships/slide" Target="/ppt/slides/slide6.xml" Id="R02640f8aab004057" /><Relationship Type="http://schemas.openxmlformats.org/officeDocument/2006/relationships/slide" Target="/ppt/slides/slide7.xml" Id="Red6441f2fbd8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e333cb033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c85c84b34cb5" /><Relationship Type="http://schemas.openxmlformats.org/officeDocument/2006/relationships/theme" Target="/ppt/slideMasters/theme/theme1.xml" Id="Rd2f3f7c9b467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cc85c84b3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f457cedd0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f9381560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3c5f2529b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8b8fdc230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89ce6cf4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6f69a8634d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99006f1f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