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0f08f926734c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b019d84a4845fc"/>
  </p:sldMasterIdLst>
  <p:sldIdLst>
    <p:sldId xmlns:r="http://schemas.openxmlformats.org/officeDocument/2006/relationships" id="256" r:id="R87de4efdeee246fd"/>
    <p:sldId xmlns:r="http://schemas.openxmlformats.org/officeDocument/2006/relationships" id="257" r:id="Re7112b693b1246fd"/>
    <p:sldId xmlns:r="http://schemas.openxmlformats.org/officeDocument/2006/relationships" id="258" r:id="Rc392bd8001f64d5d"/>
    <p:sldId xmlns:r="http://schemas.openxmlformats.org/officeDocument/2006/relationships" id="259" r:id="Rc5ae0a166a9c42b6"/>
    <p:sldId xmlns:r="http://schemas.openxmlformats.org/officeDocument/2006/relationships" id="260" r:id="R973f503af6cd4499"/>
    <p:sldId xmlns:r="http://schemas.openxmlformats.org/officeDocument/2006/relationships" id="261" r:id="Re82972857fb0425f"/>
    <p:sldId xmlns:r="http://schemas.openxmlformats.org/officeDocument/2006/relationships" id="262" r:id="R4a8cff5b267043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b019d84a4845fc" /><Relationship Type="http://schemas.openxmlformats.org/officeDocument/2006/relationships/slide" Target="/ppt/slides/slide1.xml" Id="R87de4efdeee246fd" /><Relationship Type="http://schemas.openxmlformats.org/officeDocument/2006/relationships/slide" Target="/ppt/slides/slide2.xml" Id="Re7112b693b1246fd" /><Relationship Type="http://schemas.openxmlformats.org/officeDocument/2006/relationships/slide" Target="/ppt/slides/slide3.xml" Id="Rc392bd8001f64d5d" /><Relationship Type="http://schemas.openxmlformats.org/officeDocument/2006/relationships/slide" Target="/ppt/slides/slide4.xml" Id="Rc5ae0a166a9c42b6" /><Relationship Type="http://schemas.openxmlformats.org/officeDocument/2006/relationships/slide" Target="/ppt/slides/slide5.xml" Id="R973f503af6cd4499" /><Relationship Type="http://schemas.openxmlformats.org/officeDocument/2006/relationships/slide" Target="/ppt/slides/slide6.xml" Id="Re82972857fb0425f" /><Relationship Type="http://schemas.openxmlformats.org/officeDocument/2006/relationships/slide" Target="/ppt/slides/slide7.xml" Id="R4a8cff5b267043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522e98b26249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d6a8e71104077" /><Relationship Type="http://schemas.openxmlformats.org/officeDocument/2006/relationships/theme" Target="/ppt/slideMasters/theme/theme1.xml" Id="R2b909a163c0d48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bd6a8e711040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b0762aceb4c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45d48350546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b3974bc3a44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c2f78e16140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d2987911343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e603a3e2243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61981191c47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−108 339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33 591 109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137 580 590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240 576 163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ANDENÆS WESTVOLD  –  33,6 %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UNA ANDENÆS WESTVOLD  –  33,6 %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SUSANNE ANDENÆS WESTVOLD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ANDENÆS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Kvantia AS, Grundingen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982 101 190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TARA AS</a:t>
            </a:r>
          </a:p>
        </p:txBody>
      </p:sp>
    </p:spTree>
  </p:cSld>
  <p:clrMapOvr>
    <a:masterClrMapping xmlns:a="http://schemas.openxmlformats.org/drawingml/2006/main"/>
  </p:clrMapOvr>
</p:sld>
</file>